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260" r:id="rId3"/>
    <p:sldId id="291" r:id="rId4"/>
    <p:sldId id="292" r:id="rId5"/>
    <p:sldId id="293" r:id="rId6"/>
    <p:sldId id="295" r:id="rId7"/>
    <p:sldId id="294" r:id="rId8"/>
    <p:sldId id="296" r:id="rId9"/>
    <p:sldId id="297" r:id="rId10"/>
    <p:sldId id="310" r:id="rId11"/>
    <p:sldId id="272" r:id="rId12"/>
    <p:sldId id="298" r:id="rId13"/>
    <p:sldId id="263" r:id="rId14"/>
    <p:sldId id="301" r:id="rId15"/>
    <p:sldId id="309" r:id="rId16"/>
    <p:sldId id="300" r:id="rId17"/>
    <p:sldId id="299" r:id="rId18"/>
    <p:sldId id="306" r:id="rId19"/>
    <p:sldId id="318" r:id="rId20"/>
    <p:sldId id="316" r:id="rId21"/>
    <p:sldId id="302" r:id="rId22"/>
    <p:sldId id="305" r:id="rId23"/>
    <p:sldId id="311" r:id="rId24"/>
    <p:sldId id="312" r:id="rId25"/>
    <p:sldId id="313" r:id="rId26"/>
    <p:sldId id="304" r:id="rId27"/>
    <p:sldId id="303" r:id="rId28"/>
    <p:sldId id="314" r:id="rId29"/>
    <p:sldId id="315" r:id="rId30"/>
    <p:sldId id="319" r:id="rId31"/>
    <p:sldId id="307" r:id="rId32"/>
    <p:sldId id="320" r:id="rId33"/>
    <p:sldId id="30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C2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e Wright" userId="6c2448a06d6fede8" providerId="LiveId" clId="{FD9F3342-2795-40B6-BC5C-431EF857AE3B}"/>
    <pc:docChg chg="undo redo custSel addSld delSld modSld sldOrd">
      <pc:chgData name="Dave Wright" userId="6c2448a06d6fede8" providerId="LiveId" clId="{FD9F3342-2795-40B6-BC5C-431EF857AE3B}" dt="2026-07-24T12:00:48.585" v="6285" actId="21"/>
      <pc:docMkLst>
        <pc:docMk/>
      </pc:docMkLst>
      <pc:sldChg chg="modSp mod">
        <pc:chgData name="Dave Wright" userId="6c2448a06d6fede8" providerId="LiveId" clId="{FD9F3342-2795-40B6-BC5C-431EF857AE3B}" dt="2026-07-24T11:05:13.080" v="5716" actId="20577"/>
        <pc:sldMkLst>
          <pc:docMk/>
          <pc:sldMk cId="2793137045" sldId="256"/>
        </pc:sldMkLst>
        <pc:spChg chg="mod">
          <ac:chgData name="Dave Wright" userId="6c2448a06d6fede8" providerId="LiveId" clId="{FD9F3342-2795-40B6-BC5C-431EF857AE3B}" dt="2026-07-24T11:05:13.080" v="5716" actId="20577"/>
          <ac:spMkLst>
            <pc:docMk/>
            <pc:sldMk cId="2793137045" sldId="256"/>
            <ac:spMk id="3" creationId="{54597139-3904-2301-23E5-83415FF5D149}"/>
          </ac:spMkLst>
        </pc:spChg>
      </pc:sldChg>
      <pc:sldChg chg="modSp mod modNotesTx">
        <pc:chgData name="Dave Wright" userId="6c2448a06d6fede8" providerId="LiveId" clId="{FD9F3342-2795-40B6-BC5C-431EF857AE3B}" dt="2026-07-24T11:40:31.030" v="5738" actId="20577"/>
        <pc:sldMkLst>
          <pc:docMk/>
          <pc:sldMk cId="3086739394" sldId="260"/>
        </pc:sldMkLst>
        <pc:spChg chg="mod">
          <ac:chgData name="Dave Wright" userId="6c2448a06d6fede8" providerId="LiveId" clId="{FD9F3342-2795-40B6-BC5C-431EF857AE3B}" dt="2026-07-20T16:11:45.349" v="27" actId="20577"/>
          <ac:spMkLst>
            <pc:docMk/>
            <pc:sldMk cId="3086739394" sldId="260"/>
            <ac:spMk id="2" creationId="{ABF243AF-FF8D-500E-B9F7-E35AFC033349}"/>
          </ac:spMkLst>
        </pc:spChg>
      </pc:sldChg>
      <pc:sldChg chg="addSp delSp modSp mod modNotesTx">
        <pc:chgData name="Dave Wright" userId="6c2448a06d6fede8" providerId="LiveId" clId="{FD9F3342-2795-40B6-BC5C-431EF857AE3B}" dt="2026-07-24T10:44:00.610" v="5675" actId="14100"/>
        <pc:sldMkLst>
          <pc:docMk/>
          <pc:sldMk cId="996161570" sldId="263"/>
        </pc:sldMkLst>
        <pc:spChg chg="mod">
          <ac:chgData name="Dave Wright" userId="6c2448a06d6fede8" providerId="LiveId" clId="{FD9F3342-2795-40B6-BC5C-431EF857AE3B}" dt="2026-07-24T10:44:00.610" v="5675" actId="14100"/>
          <ac:spMkLst>
            <pc:docMk/>
            <pc:sldMk cId="996161570" sldId="263"/>
            <ac:spMk id="2" creationId="{510BEEEB-8EC9-68A4-E6BA-85AE114FAE91}"/>
          </ac:spMkLst>
        </pc:spChg>
        <pc:spChg chg="mod">
          <ac:chgData name="Dave Wright" userId="6c2448a06d6fede8" providerId="LiveId" clId="{FD9F3342-2795-40B6-BC5C-431EF857AE3B}" dt="2026-07-24T10:43:57.173" v="5674" actId="14100"/>
          <ac:spMkLst>
            <pc:docMk/>
            <pc:sldMk cId="996161570" sldId="263"/>
            <ac:spMk id="5" creationId="{67E9BBA3-A3FD-84CB-8D1B-7633167F7F52}"/>
          </ac:spMkLst>
        </pc:spChg>
      </pc:sldChg>
      <pc:sldChg chg="modSp mod ord">
        <pc:chgData name="Dave Wright" userId="6c2448a06d6fede8" providerId="LiveId" clId="{FD9F3342-2795-40B6-BC5C-431EF857AE3B}" dt="2026-07-20T16:50:11.774" v="570" actId="1076"/>
        <pc:sldMkLst>
          <pc:docMk/>
          <pc:sldMk cId="1185320497" sldId="272"/>
        </pc:sldMkLst>
        <pc:spChg chg="mod">
          <ac:chgData name="Dave Wright" userId="6c2448a06d6fede8" providerId="LiveId" clId="{FD9F3342-2795-40B6-BC5C-431EF857AE3B}" dt="2026-07-20T16:50:11.774" v="570" actId="1076"/>
          <ac:spMkLst>
            <pc:docMk/>
            <pc:sldMk cId="1185320497" sldId="272"/>
            <ac:spMk id="2" creationId="{6DDFC0A5-F483-84E9-06BF-4B5D079C8A11}"/>
          </ac:spMkLst>
        </pc:spChg>
      </pc:sldChg>
      <pc:sldChg chg="modSp del mod">
        <pc:chgData name="Dave Wright" userId="6c2448a06d6fede8" providerId="LiveId" clId="{FD9F3342-2795-40B6-BC5C-431EF857AE3B}" dt="2026-07-23T14:58:12.054" v="5059" actId="2696"/>
        <pc:sldMkLst>
          <pc:docMk/>
          <pc:sldMk cId="3677623221" sldId="273"/>
        </pc:sldMkLst>
        <pc:spChg chg="mod">
          <ac:chgData name="Dave Wright" userId="6c2448a06d6fede8" providerId="LiveId" clId="{FD9F3342-2795-40B6-BC5C-431EF857AE3B}" dt="2026-07-23T14:54:46.168" v="4972" actId="14100"/>
          <ac:spMkLst>
            <pc:docMk/>
            <pc:sldMk cId="3677623221" sldId="273"/>
            <ac:spMk id="2" creationId="{6DDFC0A5-F483-84E9-06BF-4B5D079C8A11}"/>
          </ac:spMkLst>
        </pc:spChg>
      </pc:sldChg>
      <pc:sldChg chg="modSp new mod ord">
        <pc:chgData name="Dave Wright" userId="6c2448a06d6fede8" providerId="LiveId" clId="{FD9F3342-2795-40B6-BC5C-431EF857AE3B}" dt="2026-07-23T15:00:37.805" v="5080" actId="6549"/>
        <pc:sldMkLst>
          <pc:docMk/>
          <pc:sldMk cId="1586627661" sldId="291"/>
        </pc:sldMkLst>
        <pc:spChg chg="mod">
          <ac:chgData name="Dave Wright" userId="6c2448a06d6fede8" providerId="LiveId" clId="{FD9F3342-2795-40B6-BC5C-431EF857AE3B}" dt="2026-07-20T16:12:38.877" v="40" actId="14100"/>
          <ac:spMkLst>
            <pc:docMk/>
            <pc:sldMk cId="1586627661" sldId="291"/>
            <ac:spMk id="2" creationId="{280CED4F-1CE2-22C6-63A7-A7F238106417}"/>
          </ac:spMkLst>
        </pc:spChg>
        <pc:spChg chg="mod">
          <ac:chgData name="Dave Wright" userId="6c2448a06d6fede8" providerId="LiveId" clId="{FD9F3342-2795-40B6-BC5C-431EF857AE3B}" dt="2026-07-23T15:00:37.805" v="5080" actId="6549"/>
          <ac:spMkLst>
            <pc:docMk/>
            <pc:sldMk cId="1586627661" sldId="291"/>
            <ac:spMk id="3" creationId="{BDD40076-B00D-4E9B-8503-98CDBEC90949}"/>
          </ac:spMkLst>
        </pc:spChg>
      </pc:sldChg>
      <pc:sldChg chg="delSp modSp new mod modNotesTx">
        <pc:chgData name="Dave Wright" userId="6c2448a06d6fede8" providerId="LiveId" clId="{FD9F3342-2795-40B6-BC5C-431EF857AE3B}" dt="2026-07-24T11:39:34.140" v="5717" actId="21"/>
        <pc:sldMkLst>
          <pc:docMk/>
          <pc:sldMk cId="236174570" sldId="292"/>
        </pc:sldMkLst>
        <pc:spChg chg="mod">
          <ac:chgData name="Dave Wright" userId="6c2448a06d6fede8" providerId="LiveId" clId="{FD9F3342-2795-40B6-BC5C-431EF857AE3B}" dt="2026-07-20T16:14:33.446" v="60" actId="20577"/>
          <ac:spMkLst>
            <pc:docMk/>
            <pc:sldMk cId="236174570" sldId="292"/>
            <ac:spMk id="2" creationId="{A755E619-E194-F943-F226-85FF39970A75}"/>
          </ac:spMkLst>
        </pc:spChg>
        <pc:spChg chg="del mod">
          <ac:chgData name="Dave Wright" userId="6c2448a06d6fede8" providerId="LiveId" clId="{FD9F3342-2795-40B6-BC5C-431EF857AE3B}" dt="2026-07-24T11:39:34.140" v="5717" actId="21"/>
          <ac:spMkLst>
            <pc:docMk/>
            <pc:sldMk cId="236174570" sldId="292"/>
            <ac:spMk id="3" creationId="{99BDA97F-F36B-100F-E58A-6653D459341A}"/>
          </ac:spMkLst>
        </pc:spChg>
      </pc:sldChg>
      <pc:sldChg chg="delSp modSp new mod modNotesTx">
        <pc:chgData name="Dave Wright" userId="6c2448a06d6fede8" providerId="LiveId" clId="{FD9F3342-2795-40B6-BC5C-431EF857AE3B}" dt="2026-07-24T11:39:46.311" v="5718" actId="21"/>
        <pc:sldMkLst>
          <pc:docMk/>
          <pc:sldMk cId="343898678" sldId="293"/>
        </pc:sldMkLst>
        <pc:spChg chg="mod">
          <ac:chgData name="Dave Wright" userId="6c2448a06d6fede8" providerId="LiveId" clId="{FD9F3342-2795-40B6-BC5C-431EF857AE3B}" dt="2026-07-20T16:16:19.464" v="106" actId="27636"/>
          <ac:spMkLst>
            <pc:docMk/>
            <pc:sldMk cId="343898678" sldId="293"/>
            <ac:spMk id="2" creationId="{E0A1AA67-5C08-3AEA-09AD-EEF0537D0CBF}"/>
          </ac:spMkLst>
        </pc:spChg>
        <pc:spChg chg="del mod">
          <ac:chgData name="Dave Wright" userId="6c2448a06d6fede8" providerId="LiveId" clId="{FD9F3342-2795-40B6-BC5C-431EF857AE3B}" dt="2026-07-24T11:39:46.311" v="5718" actId="21"/>
          <ac:spMkLst>
            <pc:docMk/>
            <pc:sldMk cId="343898678" sldId="293"/>
            <ac:spMk id="3" creationId="{DFE9E4AF-1676-EE7C-3F69-CF69ED53FD6F}"/>
          </ac:spMkLst>
        </pc:spChg>
      </pc:sldChg>
      <pc:sldChg chg="addSp delSp modSp new mod">
        <pc:chgData name="Dave Wright" userId="6c2448a06d6fede8" providerId="LiveId" clId="{FD9F3342-2795-40B6-BC5C-431EF857AE3B}" dt="2026-07-24T12:00:48.585" v="6285" actId="21"/>
        <pc:sldMkLst>
          <pc:docMk/>
          <pc:sldMk cId="4152315293" sldId="294"/>
        </pc:sldMkLst>
        <pc:spChg chg="del mod">
          <ac:chgData name="Dave Wright" userId="6c2448a06d6fede8" providerId="LiveId" clId="{FD9F3342-2795-40B6-BC5C-431EF857AE3B}" dt="2026-07-24T12:00:48.585" v="6285" actId="21"/>
          <ac:spMkLst>
            <pc:docMk/>
            <pc:sldMk cId="4152315293" sldId="294"/>
            <ac:spMk id="2" creationId="{63196B99-57BC-7392-F915-57431763EAB6}"/>
          </ac:spMkLst>
        </pc:spChg>
        <pc:picChg chg="add mod ord">
          <ac:chgData name="Dave Wright" userId="6c2448a06d6fede8" providerId="LiveId" clId="{FD9F3342-2795-40B6-BC5C-431EF857AE3B}" dt="2026-07-20T16:20:36.783" v="115" actId="14100"/>
          <ac:picMkLst>
            <pc:docMk/>
            <pc:sldMk cId="4152315293" sldId="294"/>
            <ac:picMk id="5" creationId="{81508D8A-588A-977B-172C-274545C9D922}"/>
          </ac:picMkLst>
        </pc:picChg>
      </pc:sldChg>
      <pc:sldChg chg="addSp delSp modSp new mod ord modNotesTx">
        <pc:chgData name="Dave Wright" userId="6c2448a06d6fede8" providerId="LiveId" clId="{FD9F3342-2795-40B6-BC5C-431EF857AE3B}" dt="2026-07-24T11:39:55.198" v="5719" actId="21"/>
        <pc:sldMkLst>
          <pc:docMk/>
          <pc:sldMk cId="861732091" sldId="295"/>
        </pc:sldMkLst>
        <pc:spChg chg="del mod">
          <ac:chgData name="Dave Wright" userId="6c2448a06d6fede8" providerId="LiveId" clId="{FD9F3342-2795-40B6-BC5C-431EF857AE3B}" dt="2026-07-24T11:39:55.198" v="5719" actId="21"/>
          <ac:spMkLst>
            <pc:docMk/>
            <pc:sldMk cId="861732091" sldId="295"/>
            <ac:spMk id="2" creationId="{206D5A5F-039F-D964-8CFD-684B6BEBFCAE}"/>
          </ac:spMkLst>
        </pc:spChg>
        <pc:picChg chg="add mod ord">
          <ac:chgData name="Dave Wright" userId="6c2448a06d6fede8" providerId="LiveId" clId="{FD9F3342-2795-40B6-BC5C-431EF857AE3B}" dt="2026-07-20T16:22:45.902" v="129" actId="14100"/>
          <ac:picMkLst>
            <pc:docMk/>
            <pc:sldMk cId="861732091" sldId="295"/>
            <ac:picMk id="5" creationId="{BE1A86EB-5A5F-7837-9A07-03CC46B56F89}"/>
          </ac:picMkLst>
        </pc:picChg>
      </pc:sldChg>
      <pc:sldChg chg="addSp delSp modSp new mod">
        <pc:chgData name="Dave Wright" userId="6c2448a06d6fede8" providerId="LiveId" clId="{FD9F3342-2795-40B6-BC5C-431EF857AE3B}" dt="2026-07-23T16:18:17.002" v="5242" actId="14100"/>
        <pc:sldMkLst>
          <pc:docMk/>
          <pc:sldMk cId="1753351198" sldId="296"/>
        </pc:sldMkLst>
        <pc:spChg chg="mod">
          <ac:chgData name="Dave Wright" userId="6c2448a06d6fede8" providerId="LiveId" clId="{FD9F3342-2795-40B6-BC5C-431EF857AE3B}" dt="2026-07-20T16:38:38.133" v="525" actId="1076"/>
          <ac:spMkLst>
            <pc:docMk/>
            <pc:sldMk cId="1753351198" sldId="296"/>
            <ac:spMk id="2" creationId="{ADFE0C58-717C-57D2-CA0A-198C86851298}"/>
          </ac:spMkLst>
        </pc:spChg>
        <pc:picChg chg="add mod ord modCrop">
          <ac:chgData name="Dave Wright" userId="6c2448a06d6fede8" providerId="LiveId" clId="{FD9F3342-2795-40B6-BC5C-431EF857AE3B}" dt="2026-07-23T16:18:17.002" v="5242" actId="14100"/>
          <ac:picMkLst>
            <pc:docMk/>
            <pc:sldMk cId="1753351198" sldId="296"/>
            <ac:picMk id="5" creationId="{5A2591E2-F48D-6351-75D4-74B078B598DF}"/>
          </ac:picMkLst>
        </pc:picChg>
      </pc:sldChg>
      <pc:sldChg chg="addSp delSp modSp new mod">
        <pc:chgData name="Dave Wright" userId="6c2448a06d6fede8" providerId="LiveId" clId="{FD9F3342-2795-40B6-BC5C-431EF857AE3B}" dt="2026-07-20T16:39:25.246" v="535" actId="14100"/>
        <pc:sldMkLst>
          <pc:docMk/>
          <pc:sldMk cId="3476802185" sldId="297"/>
        </pc:sldMkLst>
        <pc:spChg chg="mod">
          <ac:chgData name="Dave Wright" userId="6c2448a06d6fede8" providerId="LiveId" clId="{FD9F3342-2795-40B6-BC5C-431EF857AE3B}" dt="2026-07-20T16:39:18.245" v="533" actId="27636"/>
          <ac:spMkLst>
            <pc:docMk/>
            <pc:sldMk cId="3476802185" sldId="297"/>
            <ac:spMk id="2" creationId="{D5DBBD5D-74CF-32B4-32C1-DEAD4A0E2F80}"/>
          </ac:spMkLst>
        </pc:spChg>
        <pc:picChg chg="add mod">
          <ac:chgData name="Dave Wright" userId="6c2448a06d6fede8" providerId="LiveId" clId="{FD9F3342-2795-40B6-BC5C-431EF857AE3B}" dt="2026-07-20T16:39:25.246" v="535" actId="14100"/>
          <ac:picMkLst>
            <pc:docMk/>
            <pc:sldMk cId="3476802185" sldId="297"/>
            <ac:picMk id="5" creationId="{F64AB45E-B1B8-79AF-7D7F-FF979192AB3F}"/>
          </ac:picMkLst>
        </pc:picChg>
      </pc:sldChg>
      <pc:sldChg chg="addSp delSp modSp new mod modNotesTx">
        <pc:chgData name="Dave Wright" userId="6c2448a06d6fede8" providerId="LiveId" clId="{FD9F3342-2795-40B6-BC5C-431EF857AE3B}" dt="2026-07-24T10:43:37.750" v="5673" actId="14100"/>
        <pc:sldMkLst>
          <pc:docMk/>
          <pc:sldMk cId="3498095260" sldId="298"/>
        </pc:sldMkLst>
        <pc:spChg chg="mod">
          <ac:chgData name="Dave Wright" userId="6c2448a06d6fede8" providerId="LiveId" clId="{FD9F3342-2795-40B6-BC5C-431EF857AE3B}" dt="2026-07-20T16:50:47.359" v="582" actId="122"/>
          <ac:spMkLst>
            <pc:docMk/>
            <pc:sldMk cId="3498095260" sldId="298"/>
            <ac:spMk id="2" creationId="{2BE75750-6489-D352-EC85-B443E5A80337}"/>
          </ac:spMkLst>
        </pc:spChg>
        <pc:spChg chg="mod">
          <ac:chgData name="Dave Wright" userId="6c2448a06d6fede8" providerId="LiveId" clId="{FD9F3342-2795-40B6-BC5C-431EF857AE3B}" dt="2026-07-24T10:43:37.750" v="5673" actId="14100"/>
          <ac:spMkLst>
            <pc:docMk/>
            <pc:sldMk cId="3498095260" sldId="298"/>
            <ac:spMk id="3" creationId="{0FF9DE04-54C3-8C63-CBED-8CC15FF6CC5D}"/>
          </ac:spMkLst>
        </pc:spChg>
      </pc:sldChg>
      <pc:sldChg chg="modSp new mod">
        <pc:chgData name="Dave Wright" userId="6c2448a06d6fede8" providerId="LiveId" clId="{FD9F3342-2795-40B6-BC5C-431EF857AE3B}" dt="2026-07-23T16:27:22.748" v="5454" actId="6549"/>
        <pc:sldMkLst>
          <pc:docMk/>
          <pc:sldMk cId="4020762255" sldId="299"/>
        </pc:sldMkLst>
        <pc:spChg chg="mod">
          <ac:chgData name="Dave Wright" userId="6c2448a06d6fede8" providerId="LiveId" clId="{FD9F3342-2795-40B6-BC5C-431EF857AE3B}" dt="2026-07-22T08:27:41.276" v="2824" actId="122"/>
          <ac:spMkLst>
            <pc:docMk/>
            <pc:sldMk cId="4020762255" sldId="299"/>
            <ac:spMk id="2" creationId="{7605C396-FD4F-EDE7-9A65-9E12B4259C4E}"/>
          </ac:spMkLst>
        </pc:spChg>
        <pc:spChg chg="mod">
          <ac:chgData name="Dave Wright" userId="6c2448a06d6fede8" providerId="LiveId" clId="{FD9F3342-2795-40B6-BC5C-431EF857AE3B}" dt="2026-07-23T16:27:22.748" v="5454" actId="6549"/>
          <ac:spMkLst>
            <pc:docMk/>
            <pc:sldMk cId="4020762255" sldId="299"/>
            <ac:spMk id="3" creationId="{BF28C92E-5022-B485-765E-CB53DBE91D8E}"/>
          </ac:spMkLst>
        </pc:spChg>
      </pc:sldChg>
      <pc:sldChg chg="modSp new mod">
        <pc:chgData name="Dave Wright" userId="6c2448a06d6fede8" providerId="LiveId" clId="{FD9F3342-2795-40B6-BC5C-431EF857AE3B}" dt="2026-07-24T11:43:27.095" v="5872" actId="6549"/>
        <pc:sldMkLst>
          <pc:docMk/>
          <pc:sldMk cId="2703452261" sldId="300"/>
        </pc:sldMkLst>
        <pc:spChg chg="mod">
          <ac:chgData name="Dave Wright" userId="6c2448a06d6fede8" providerId="LiveId" clId="{FD9F3342-2795-40B6-BC5C-431EF857AE3B}" dt="2026-07-20T17:26:46.359" v="1805" actId="14100"/>
          <ac:spMkLst>
            <pc:docMk/>
            <pc:sldMk cId="2703452261" sldId="300"/>
            <ac:spMk id="2" creationId="{07F57B2E-F30C-A4E7-CB11-85BB3A48196D}"/>
          </ac:spMkLst>
        </pc:spChg>
        <pc:spChg chg="mod">
          <ac:chgData name="Dave Wright" userId="6c2448a06d6fede8" providerId="LiveId" clId="{FD9F3342-2795-40B6-BC5C-431EF857AE3B}" dt="2026-07-24T11:43:27.095" v="5872" actId="6549"/>
          <ac:spMkLst>
            <pc:docMk/>
            <pc:sldMk cId="2703452261" sldId="300"/>
            <ac:spMk id="3" creationId="{5DFCA65F-EC8B-B4DE-08CB-648027CC1025}"/>
          </ac:spMkLst>
        </pc:spChg>
      </pc:sldChg>
      <pc:sldChg chg="modSp new mod">
        <pc:chgData name="Dave Wright" userId="6c2448a06d6fede8" providerId="LiveId" clId="{FD9F3342-2795-40B6-BC5C-431EF857AE3B}" dt="2026-07-23T16:20:55.151" v="5324" actId="20577"/>
        <pc:sldMkLst>
          <pc:docMk/>
          <pc:sldMk cId="1022176118" sldId="301"/>
        </pc:sldMkLst>
        <pc:spChg chg="mod">
          <ac:chgData name="Dave Wright" userId="6c2448a06d6fede8" providerId="LiveId" clId="{FD9F3342-2795-40B6-BC5C-431EF857AE3B}" dt="2026-07-20T17:22:39.702" v="1433" actId="14100"/>
          <ac:spMkLst>
            <pc:docMk/>
            <pc:sldMk cId="1022176118" sldId="301"/>
            <ac:spMk id="2" creationId="{47891669-9A0C-E37B-DF75-8654A7ADF8EA}"/>
          </ac:spMkLst>
        </pc:spChg>
        <pc:spChg chg="mod">
          <ac:chgData name="Dave Wright" userId="6c2448a06d6fede8" providerId="LiveId" clId="{FD9F3342-2795-40B6-BC5C-431EF857AE3B}" dt="2026-07-23T16:20:55.151" v="5324" actId="20577"/>
          <ac:spMkLst>
            <pc:docMk/>
            <pc:sldMk cId="1022176118" sldId="301"/>
            <ac:spMk id="3" creationId="{43C10257-9AED-AAD4-30E6-C81B0D1C9669}"/>
          </ac:spMkLst>
        </pc:spChg>
      </pc:sldChg>
      <pc:sldChg chg="modSp new mod">
        <pc:chgData name="Dave Wright" userId="6c2448a06d6fede8" providerId="LiveId" clId="{FD9F3342-2795-40B6-BC5C-431EF857AE3B}" dt="2026-07-23T14:52:38.332" v="4928" actId="20577"/>
        <pc:sldMkLst>
          <pc:docMk/>
          <pc:sldMk cId="1847355433" sldId="302"/>
        </pc:sldMkLst>
        <pc:spChg chg="mod">
          <ac:chgData name="Dave Wright" userId="6c2448a06d6fede8" providerId="LiveId" clId="{FD9F3342-2795-40B6-BC5C-431EF857AE3B}" dt="2026-07-21T09:38:42.838" v="2018" actId="313"/>
          <ac:spMkLst>
            <pc:docMk/>
            <pc:sldMk cId="1847355433" sldId="302"/>
            <ac:spMk id="2" creationId="{C4322B31-84A7-95C1-B2FE-867FCF33D212}"/>
          </ac:spMkLst>
        </pc:spChg>
        <pc:spChg chg="mod">
          <ac:chgData name="Dave Wright" userId="6c2448a06d6fede8" providerId="LiveId" clId="{FD9F3342-2795-40B6-BC5C-431EF857AE3B}" dt="2026-07-23T14:52:38.332" v="4928" actId="20577"/>
          <ac:spMkLst>
            <pc:docMk/>
            <pc:sldMk cId="1847355433" sldId="302"/>
            <ac:spMk id="3" creationId="{B72726B9-E486-149E-569F-77CEC8747D6C}"/>
          </ac:spMkLst>
        </pc:spChg>
      </pc:sldChg>
      <pc:sldChg chg="modSp add mod ord">
        <pc:chgData name="Dave Wright" userId="6c2448a06d6fede8" providerId="LiveId" clId="{FD9F3342-2795-40B6-BC5C-431EF857AE3B}" dt="2026-07-23T14:21:48.648" v="4084" actId="20577"/>
        <pc:sldMkLst>
          <pc:docMk/>
          <pc:sldMk cId="3457955487" sldId="303"/>
        </pc:sldMkLst>
        <pc:spChg chg="mod">
          <ac:chgData name="Dave Wright" userId="6c2448a06d6fede8" providerId="LiveId" clId="{FD9F3342-2795-40B6-BC5C-431EF857AE3B}" dt="2026-07-23T14:21:40.976" v="4082" actId="14100"/>
          <ac:spMkLst>
            <pc:docMk/>
            <pc:sldMk cId="3457955487" sldId="303"/>
            <ac:spMk id="2" creationId="{E363A639-B9FD-2C33-BB84-A36F5D94933B}"/>
          </ac:spMkLst>
        </pc:spChg>
        <pc:spChg chg="mod">
          <ac:chgData name="Dave Wright" userId="6c2448a06d6fede8" providerId="LiveId" clId="{FD9F3342-2795-40B6-BC5C-431EF857AE3B}" dt="2026-07-23T14:21:48.648" v="4084" actId="20577"/>
          <ac:spMkLst>
            <pc:docMk/>
            <pc:sldMk cId="3457955487" sldId="303"/>
            <ac:spMk id="3" creationId="{21A4FBB5-4343-C1B1-26EF-E74C9D87FCB4}"/>
          </ac:spMkLst>
        </pc:spChg>
      </pc:sldChg>
      <pc:sldChg chg="modSp add mod">
        <pc:chgData name="Dave Wright" userId="6c2448a06d6fede8" providerId="LiveId" clId="{FD9F3342-2795-40B6-BC5C-431EF857AE3B}" dt="2026-07-23T14:20:59.059" v="4077" actId="255"/>
        <pc:sldMkLst>
          <pc:docMk/>
          <pc:sldMk cId="2549881310" sldId="304"/>
        </pc:sldMkLst>
        <pc:spChg chg="mod">
          <ac:chgData name="Dave Wright" userId="6c2448a06d6fede8" providerId="LiveId" clId="{FD9F3342-2795-40B6-BC5C-431EF857AE3B}" dt="2026-07-21T09:39:32.773" v="2044" actId="20577"/>
          <ac:spMkLst>
            <pc:docMk/>
            <pc:sldMk cId="2549881310" sldId="304"/>
            <ac:spMk id="2" creationId="{9DBD2C42-D594-422F-AC79-7C159F631C65}"/>
          </ac:spMkLst>
        </pc:spChg>
        <pc:spChg chg="mod">
          <ac:chgData name="Dave Wright" userId="6c2448a06d6fede8" providerId="LiveId" clId="{FD9F3342-2795-40B6-BC5C-431EF857AE3B}" dt="2026-07-23T14:20:59.059" v="4077" actId="255"/>
          <ac:spMkLst>
            <pc:docMk/>
            <pc:sldMk cId="2549881310" sldId="304"/>
            <ac:spMk id="3" creationId="{F9C2149F-A9EC-F6DC-8113-8F3B0647DEF9}"/>
          </ac:spMkLst>
        </pc:spChg>
      </pc:sldChg>
      <pc:sldChg chg="modSp add mod ord modNotesTx">
        <pc:chgData name="Dave Wright" userId="6c2448a06d6fede8" providerId="LiveId" clId="{FD9F3342-2795-40B6-BC5C-431EF857AE3B}" dt="2026-07-23T10:49:25.918" v="3709" actId="20577"/>
        <pc:sldMkLst>
          <pc:docMk/>
          <pc:sldMk cId="3251712772" sldId="305"/>
        </pc:sldMkLst>
        <pc:spChg chg="mod">
          <ac:chgData name="Dave Wright" userId="6c2448a06d6fede8" providerId="LiveId" clId="{FD9F3342-2795-40B6-BC5C-431EF857AE3B}" dt="2026-07-23T10:49:25.918" v="3709" actId="20577"/>
          <ac:spMkLst>
            <pc:docMk/>
            <pc:sldMk cId="3251712772" sldId="305"/>
            <ac:spMk id="2" creationId="{9904E724-316F-B15C-7447-52A39E9C8AE8}"/>
          </ac:spMkLst>
        </pc:spChg>
        <pc:spChg chg="mod">
          <ac:chgData name="Dave Wright" userId="6c2448a06d6fede8" providerId="LiveId" clId="{FD9F3342-2795-40B6-BC5C-431EF857AE3B}" dt="2026-07-23T10:48:47.397" v="3685" actId="20577"/>
          <ac:spMkLst>
            <pc:docMk/>
            <pc:sldMk cId="3251712772" sldId="305"/>
            <ac:spMk id="3" creationId="{4C89A4E5-AB2C-007F-34D3-8585CAE981B1}"/>
          </ac:spMkLst>
        </pc:spChg>
      </pc:sldChg>
      <pc:sldChg chg="modSp new mod ord">
        <pc:chgData name="Dave Wright" userId="6c2448a06d6fede8" providerId="LiveId" clId="{FD9F3342-2795-40B6-BC5C-431EF857AE3B}" dt="2026-07-23T16:30:49.375" v="5479" actId="27636"/>
        <pc:sldMkLst>
          <pc:docMk/>
          <pc:sldMk cId="917051152" sldId="306"/>
        </pc:sldMkLst>
        <pc:spChg chg="mod">
          <ac:chgData name="Dave Wright" userId="6c2448a06d6fede8" providerId="LiveId" clId="{FD9F3342-2795-40B6-BC5C-431EF857AE3B}" dt="2026-07-23T14:56:03.246" v="5008" actId="6549"/>
          <ac:spMkLst>
            <pc:docMk/>
            <pc:sldMk cId="917051152" sldId="306"/>
            <ac:spMk id="2" creationId="{0B6C9F87-EC21-8A79-55ED-5F8C2C99C978}"/>
          </ac:spMkLst>
        </pc:spChg>
        <pc:spChg chg="mod">
          <ac:chgData name="Dave Wright" userId="6c2448a06d6fede8" providerId="LiveId" clId="{FD9F3342-2795-40B6-BC5C-431EF857AE3B}" dt="2026-07-23T16:30:49.375" v="5479" actId="27636"/>
          <ac:spMkLst>
            <pc:docMk/>
            <pc:sldMk cId="917051152" sldId="306"/>
            <ac:spMk id="3" creationId="{990B8D75-1D76-11D0-F9BE-51956BF9A9F7}"/>
          </ac:spMkLst>
        </pc:spChg>
      </pc:sldChg>
      <pc:sldChg chg="addSp delSp modSp add mod">
        <pc:chgData name="Dave Wright" userId="6c2448a06d6fede8" providerId="LiveId" clId="{FD9F3342-2795-40B6-BC5C-431EF857AE3B}" dt="2026-07-24T11:54:40.326" v="6257" actId="21"/>
        <pc:sldMkLst>
          <pc:docMk/>
          <pc:sldMk cId="256921177" sldId="307"/>
        </pc:sldMkLst>
        <pc:spChg chg="mod">
          <ac:chgData name="Dave Wright" userId="6c2448a06d6fede8" providerId="LiveId" clId="{FD9F3342-2795-40B6-BC5C-431EF857AE3B}" dt="2026-07-24T11:54:24.189" v="6255" actId="20577"/>
          <ac:spMkLst>
            <pc:docMk/>
            <pc:sldMk cId="256921177" sldId="307"/>
            <ac:spMk id="2" creationId="{E82FBD38-E3DB-80E1-5C75-7DEE0688528E}"/>
          </ac:spMkLst>
        </pc:spChg>
        <pc:spChg chg="del mod">
          <ac:chgData name="Dave Wright" userId="6c2448a06d6fede8" providerId="LiveId" clId="{FD9F3342-2795-40B6-BC5C-431EF857AE3B}" dt="2026-07-24T11:54:33.612" v="6256" actId="21"/>
          <ac:spMkLst>
            <pc:docMk/>
            <pc:sldMk cId="256921177" sldId="307"/>
            <ac:spMk id="3" creationId="{7DE2F1AF-82C5-B69F-15DD-514DB0B09285}"/>
          </ac:spMkLst>
        </pc:spChg>
        <pc:spChg chg="add del mod">
          <ac:chgData name="Dave Wright" userId="6c2448a06d6fede8" providerId="LiveId" clId="{FD9F3342-2795-40B6-BC5C-431EF857AE3B}" dt="2026-07-24T11:54:40.326" v="6257" actId="21"/>
          <ac:spMkLst>
            <pc:docMk/>
            <pc:sldMk cId="256921177" sldId="307"/>
            <ac:spMk id="5" creationId="{D404DF39-FE86-CA8E-BA6F-80130954CD88}"/>
          </ac:spMkLst>
        </pc:spChg>
      </pc:sldChg>
      <pc:sldChg chg="delSp modSp add mod">
        <pc:chgData name="Dave Wright" userId="6c2448a06d6fede8" providerId="LiveId" clId="{FD9F3342-2795-40B6-BC5C-431EF857AE3B}" dt="2026-07-24T11:55:20.274" v="6269" actId="20577"/>
        <pc:sldMkLst>
          <pc:docMk/>
          <pc:sldMk cId="3012233708" sldId="308"/>
        </pc:sldMkLst>
        <pc:spChg chg="mod">
          <ac:chgData name="Dave Wright" userId="6c2448a06d6fede8" providerId="LiveId" clId="{FD9F3342-2795-40B6-BC5C-431EF857AE3B}" dt="2026-07-24T11:55:20.274" v="6269" actId="20577"/>
          <ac:spMkLst>
            <pc:docMk/>
            <pc:sldMk cId="3012233708" sldId="308"/>
            <ac:spMk id="2" creationId="{AA720973-3010-036E-F084-F25D5DCCCD33}"/>
          </ac:spMkLst>
        </pc:spChg>
        <pc:spChg chg="del">
          <ac:chgData name="Dave Wright" userId="6c2448a06d6fede8" providerId="LiveId" clId="{FD9F3342-2795-40B6-BC5C-431EF857AE3B}" dt="2026-07-24T11:54:46.705" v="6258" actId="21"/>
          <ac:spMkLst>
            <pc:docMk/>
            <pc:sldMk cId="3012233708" sldId="308"/>
            <ac:spMk id="3" creationId="{145EA41B-AE28-C474-30CE-657852C127D7}"/>
          </ac:spMkLst>
        </pc:spChg>
      </pc:sldChg>
      <pc:sldChg chg="modSp new mod">
        <pc:chgData name="Dave Wright" userId="6c2448a06d6fede8" providerId="LiveId" clId="{FD9F3342-2795-40B6-BC5C-431EF857AE3B}" dt="2026-07-24T11:42:18.452" v="5772" actId="20577"/>
        <pc:sldMkLst>
          <pc:docMk/>
          <pc:sldMk cId="2292874419" sldId="309"/>
        </pc:sldMkLst>
        <pc:spChg chg="mod">
          <ac:chgData name="Dave Wright" userId="6c2448a06d6fede8" providerId="LiveId" clId="{FD9F3342-2795-40B6-BC5C-431EF857AE3B}" dt="2026-07-21T15:13:51.634" v="2190" actId="122"/>
          <ac:spMkLst>
            <pc:docMk/>
            <pc:sldMk cId="2292874419" sldId="309"/>
            <ac:spMk id="2" creationId="{06198CD7-EFBB-A463-2C5E-1C638DB3CFD2}"/>
          </ac:spMkLst>
        </pc:spChg>
        <pc:spChg chg="mod">
          <ac:chgData name="Dave Wright" userId="6c2448a06d6fede8" providerId="LiveId" clId="{FD9F3342-2795-40B6-BC5C-431EF857AE3B}" dt="2026-07-24T11:42:18.452" v="5772" actId="20577"/>
          <ac:spMkLst>
            <pc:docMk/>
            <pc:sldMk cId="2292874419" sldId="309"/>
            <ac:spMk id="3" creationId="{76F64D3D-8B10-7522-A9FD-04ADDD1F041C}"/>
          </ac:spMkLst>
        </pc:spChg>
      </pc:sldChg>
      <pc:sldChg chg="addSp delSp modSp new mod">
        <pc:chgData name="Dave Wright" userId="6c2448a06d6fede8" providerId="LiveId" clId="{FD9F3342-2795-40B6-BC5C-431EF857AE3B}" dt="2026-07-23T10:15:25.582" v="2966" actId="14100"/>
        <pc:sldMkLst>
          <pc:docMk/>
          <pc:sldMk cId="1739538846" sldId="310"/>
        </pc:sldMkLst>
        <pc:spChg chg="del">
          <ac:chgData name="Dave Wright" userId="6c2448a06d6fede8" providerId="LiveId" clId="{FD9F3342-2795-40B6-BC5C-431EF857AE3B}" dt="2026-07-23T10:14:57.698" v="2963" actId="21"/>
          <ac:spMkLst>
            <pc:docMk/>
            <pc:sldMk cId="1739538846" sldId="310"/>
            <ac:spMk id="2" creationId="{96A6383E-1030-F90E-3678-373FE2B78C78}"/>
          </ac:spMkLst>
        </pc:spChg>
        <pc:spChg chg="del">
          <ac:chgData name="Dave Wright" userId="6c2448a06d6fede8" providerId="LiveId" clId="{FD9F3342-2795-40B6-BC5C-431EF857AE3B}" dt="2026-07-23T10:15:01.465" v="2964" actId="21"/>
          <ac:spMkLst>
            <pc:docMk/>
            <pc:sldMk cId="1739538846" sldId="310"/>
            <ac:spMk id="3" creationId="{92871CED-01CD-7C82-7677-6E306951A212}"/>
          </ac:spMkLst>
        </pc:spChg>
        <pc:picChg chg="add mod">
          <ac:chgData name="Dave Wright" userId="6c2448a06d6fede8" providerId="LiveId" clId="{FD9F3342-2795-40B6-BC5C-431EF857AE3B}" dt="2026-07-23T10:15:25.582" v="2966" actId="14100"/>
          <ac:picMkLst>
            <pc:docMk/>
            <pc:sldMk cId="1739538846" sldId="310"/>
            <ac:picMk id="5" creationId="{91082CC5-B254-53F3-B8B8-F808E87015E3}"/>
          </ac:picMkLst>
        </pc:picChg>
      </pc:sldChg>
      <pc:sldChg chg="modSp new mod ord">
        <pc:chgData name="Dave Wright" userId="6c2448a06d6fede8" providerId="LiveId" clId="{FD9F3342-2795-40B6-BC5C-431EF857AE3B}" dt="2026-07-24T11:48:04.784" v="5917" actId="20577"/>
        <pc:sldMkLst>
          <pc:docMk/>
          <pc:sldMk cId="1733671424" sldId="311"/>
        </pc:sldMkLst>
        <pc:spChg chg="mod">
          <ac:chgData name="Dave Wright" userId="6c2448a06d6fede8" providerId="LiveId" clId="{FD9F3342-2795-40B6-BC5C-431EF857AE3B}" dt="2026-07-23T14:16:03.424" v="3912" actId="6549"/>
          <ac:spMkLst>
            <pc:docMk/>
            <pc:sldMk cId="1733671424" sldId="311"/>
            <ac:spMk id="2" creationId="{4AB18541-A4F9-19BE-571F-A321760560FD}"/>
          </ac:spMkLst>
        </pc:spChg>
        <pc:spChg chg="mod">
          <ac:chgData name="Dave Wright" userId="6c2448a06d6fede8" providerId="LiveId" clId="{FD9F3342-2795-40B6-BC5C-431EF857AE3B}" dt="2026-07-24T11:48:04.784" v="5917" actId="20577"/>
          <ac:spMkLst>
            <pc:docMk/>
            <pc:sldMk cId="1733671424" sldId="311"/>
            <ac:spMk id="3" creationId="{E5C14535-9A82-87E7-A16A-6908FE276EFB}"/>
          </ac:spMkLst>
        </pc:spChg>
      </pc:sldChg>
      <pc:sldChg chg="modSp add mod">
        <pc:chgData name="Dave Wright" userId="6c2448a06d6fede8" providerId="LiveId" clId="{FD9F3342-2795-40B6-BC5C-431EF857AE3B}" dt="2026-07-24T11:43:41.411" v="5883" actId="20577"/>
        <pc:sldMkLst>
          <pc:docMk/>
          <pc:sldMk cId="2548128529" sldId="312"/>
        </pc:sldMkLst>
        <pc:spChg chg="mod">
          <ac:chgData name="Dave Wright" userId="6c2448a06d6fede8" providerId="LiveId" clId="{FD9F3342-2795-40B6-BC5C-431EF857AE3B}" dt="2026-07-23T10:24:43.383" v="3186" actId="20577"/>
          <ac:spMkLst>
            <pc:docMk/>
            <pc:sldMk cId="2548128529" sldId="312"/>
            <ac:spMk id="2" creationId="{CABD95BD-6BE8-BE4E-9169-474EC1B26257}"/>
          </ac:spMkLst>
        </pc:spChg>
        <pc:spChg chg="mod">
          <ac:chgData name="Dave Wright" userId="6c2448a06d6fede8" providerId="LiveId" clId="{FD9F3342-2795-40B6-BC5C-431EF857AE3B}" dt="2026-07-24T11:43:41.411" v="5883" actId="20577"/>
          <ac:spMkLst>
            <pc:docMk/>
            <pc:sldMk cId="2548128529" sldId="312"/>
            <ac:spMk id="3" creationId="{28D56782-B34C-898E-1AC0-35496A6F2F08}"/>
          </ac:spMkLst>
        </pc:spChg>
      </pc:sldChg>
      <pc:sldChg chg="addSp delSp modSp new mod ord">
        <pc:chgData name="Dave Wright" userId="6c2448a06d6fede8" providerId="LiveId" clId="{FD9F3342-2795-40B6-BC5C-431EF857AE3B}" dt="2026-07-23T14:16:32.687" v="3914"/>
        <pc:sldMkLst>
          <pc:docMk/>
          <pc:sldMk cId="2558002615" sldId="313"/>
        </pc:sldMkLst>
        <pc:spChg chg="del">
          <ac:chgData name="Dave Wright" userId="6c2448a06d6fede8" providerId="LiveId" clId="{FD9F3342-2795-40B6-BC5C-431EF857AE3B}" dt="2026-07-23T10:26:30.433" v="3192" actId="21"/>
          <ac:spMkLst>
            <pc:docMk/>
            <pc:sldMk cId="2558002615" sldId="313"/>
            <ac:spMk id="2" creationId="{90E6B4FA-ABBB-93ED-F089-48C14936EF1E}"/>
          </ac:spMkLst>
        </pc:spChg>
        <pc:spChg chg="del">
          <ac:chgData name="Dave Wright" userId="6c2448a06d6fede8" providerId="LiveId" clId="{FD9F3342-2795-40B6-BC5C-431EF857AE3B}" dt="2026-07-23T10:26:25.838" v="3191" actId="22"/>
          <ac:spMkLst>
            <pc:docMk/>
            <pc:sldMk cId="2558002615" sldId="313"/>
            <ac:spMk id="3" creationId="{B0910436-74D8-22F8-30E8-A97E535A83CE}"/>
          </ac:spMkLst>
        </pc:spChg>
        <pc:picChg chg="add mod ord">
          <ac:chgData name="Dave Wright" userId="6c2448a06d6fede8" providerId="LiveId" clId="{FD9F3342-2795-40B6-BC5C-431EF857AE3B}" dt="2026-07-23T10:26:38.931" v="3194" actId="14100"/>
          <ac:picMkLst>
            <pc:docMk/>
            <pc:sldMk cId="2558002615" sldId="313"/>
            <ac:picMk id="5" creationId="{34B11551-CF6D-E3A1-08F3-3EFFA89CE56C}"/>
          </ac:picMkLst>
        </pc:picChg>
      </pc:sldChg>
      <pc:sldChg chg="modSp add mod">
        <pc:chgData name="Dave Wright" userId="6c2448a06d6fede8" providerId="LiveId" clId="{FD9F3342-2795-40B6-BC5C-431EF857AE3B}" dt="2026-07-23T14:26:49.480" v="4178" actId="20577"/>
        <pc:sldMkLst>
          <pc:docMk/>
          <pc:sldMk cId="3193941480" sldId="314"/>
        </pc:sldMkLst>
        <pc:spChg chg="mod">
          <ac:chgData name="Dave Wright" userId="6c2448a06d6fede8" providerId="LiveId" clId="{FD9F3342-2795-40B6-BC5C-431EF857AE3B}" dt="2026-07-23T14:22:25.688" v="4095" actId="27636"/>
          <ac:spMkLst>
            <pc:docMk/>
            <pc:sldMk cId="3193941480" sldId="314"/>
            <ac:spMk id="2" creationId="{F1A67A50-265B-F4BA-EBDC-10EFE5476926}"/>
          </ac:spMkLst>
        </pc:spChg>
        <pc:spChg chg="mod">
          <ac:chgData name="Dave Wright" userId="6c2448a06d6fede8" providerId="LiveId" clId="{FD9F3342-2795-40B6-BC5C-431EF857AE3B}" dt="2026-07-23T14:26:49.480" v="4178" actId="20577"/>
          <ac:spMkLst>
            <pc:docMk/>
            <pc:sldMk cId="3193941480" sldId="314"/>
            <ac:spMk id="3" creationId="{50BC748E-F2EA-02B8-120B-1F6A32904570}"/>
          </ac:spMkLst>
        </pc:spChg>
      </pc:sldChg>
      <pc:sldChg chg="modSp add mod">
        <pc:chgData name="Dave Wright" userId="6c2448a06d6fede8" providerId="LiveId" clId="{FD9F3342-2795-40B6-BC5C-431EF857AE3B}" dt="2026-07-24T11:48:40.277" v="5919" actId="21"/>
        <pc:sldMkLst>
          <pc:docMk/>
          <pc:sldMk cId="3700586269" sldId="315"/>
        </pc:sldMkLst>
        <pc:spChg chg="mod">
          <ac:chgData name="Dave Wright" userId="6c2448a06d6fede8" providerId="LiveId" clId="{FD9F3342-2795-40B6-BC5C-431EF857AE3B}" dt="2026-07-23T14:27:43.604" v="4183" actId="20577"/>
          <ac:spMkLst>
            <pc:docMk/>
            <pc:sldMk cId="3700586269" sldId="315"/>
            <ac:spMk id="2" creationId="{14A19F03-5F3F-CB55-4C61-58BE2A48E733}"/>
          </ac:spMkLst>
        </pc:spChg>
        <pc:spChg chg="mod">
          <ac:chgData name="Dave Wright" userId="6c2448a06d6fede8" providerId="LiveId" clId="{FD9F3342-2795-40B6-BC5C-431EF857AE3B}" dt="2026-07-24T11:48:40.277" v="5919" actId="21"/>
          <ac:spMkLst>
            <pc:docMk/>
            <pc:sldMk cId="3700586269" sldId="315"/>
            <ac:spMk id="3" creationId="{C1480F4D-4768-E344-7F88-022C1F1743AC}"/>
          </ac:spMkLst>
        </pc:spChg>
      </pc:sldChg>
      <pc:sldChg chg="modSp new mod">
        <pc:chgData name="Dave Wright" userId="6c2448a06d6fede8" providerId="LiveId" clId="{FD9F3342-2795-40B6-BC5C-431EF857AE3B}" dt="2026-07-23T16:33:18.752" v="5488" actId="255"/>
        <pc:sldMkLst>
          <pc:docMk/>
          <pc:sldMk cId="3800991389" sldId="316"/>
        </pc:sldMkLst>
        <pc:spChg chg="mod">
          <ac:chgData name="Dave Wright" userId="6c2448a06d6fede8" providerId="LiveId" clId="{FD9F3342-2795-40B6-BC5C-431EF857AE3B}" dt="2026-07-23T14:51:59.899" v="4918" actId="122"/>
          <ac:spMkLst>
            <pc:docMk/>
            <pc:sldMk cId="3800991389" sldId="316"/>
            <ac:spMk id="2" creationId="{8F2DCACD-7BB1-8497-4D0A-EF243405ECCF}"/>
          </ac:spMkLst>
        </pc:spChg>
        <pc:spChg chg="mod">
          <ac:chgData name="Dave Wright" userId="6c2448a06d6fede8" providerId="LiveId" clId="{FD9F3342-2795-40B6-BC5C-431EF857AE3B}" dt="2026-07-23T16:33:18.752" v="5488" actId="255"/>
          <ac:spMkLst>
            <pc:docMk/>
            <pc:sldMk cId="3800991389" sldId="316"/>
            <ac:spMk id="3" creationId="{6BB3751C-3348-BF31-E721-24BB7FA0C302}"/>
          </ac:spMkLst>
        </pc:spChg>
      </pc:sldChg>
      <pc:sldChg chg="new del">
        <pc:chgData name="Dave Wright" userId="6c2448a06d6fede8" providerId="LiveId" clId="{FD9F3342-2795-40B6-BC5C-431EF857AE3B}" dt="2026-07-23T14:54:36.955" v="4970" actId="2696"/>
        <pc:sldMkLst>
          <pc:docMk/>
          <pc:sldMk cId="905126715" sldId="317"/>
        </pc:sldMkLst>
      </pc:sldChg>
      <pc:sldChg chg="modSp add del mod">
        <pc:chgData name="Dave Wright" userId="6c2448a06d6fede8" providerId="LiveId" clId="{FD9F3342-2795-40B6-BC5C-431EF857AE3B}" dt="2026-07-23T14:58:19.115" v="5060" actId="2696"/>
        <pc:sldMkLst>
          <pc:docMk/>
          <pc:sldMk cId="2470171529" sldId="317"/>
        </pc:sldMkLst>
        <pc:spChg chg="mod">
          <ac:chgData name="Dave Wright" userId="6c2448a06d6fede8" providerId="LiveId" clId="{FD9F3342-2795-40B6-BC5C-431EF857AE3B}" dt="2026-07-23T14:55:26.315" v="4975" actId="120"/>
          <ac:spMkLst>
            <pc:docMk/>
            <pc:sldMk cId="2470171529" sldId="317"/>
            <ac:spMk id="3" creationId="{64F854E0-6833-4A79-F67D-E3FD523A9CB8}"/>
          </ac:spMkLst>
        </pc:spChg>
      </pc:sldChg>
      <pc:sldChg chg="add del">
        <pc:chgData name="Dave Wright" userId="6c2448a06d6fede8" providerId="LiveId" clId="{FD9F3342-2795-40B6-BC5C-431EF857AE3B}" dt="2026-07-23T14:55:36.977" v="4978"/>
        <pc:sldMkLst>
          <pc:docMk/>
          <pc:sldMk cId="3338911722" sldId="318"/>
        </pc:sldMkLst>
      </pc:sldChg>
      <pc:sldChg chg="modSp new mod">
        <pc:chgData name="Dave Wright" userId="6c2448a06d6fede8" providerId="LiveId" clId="{FD9F3342-2795-40B6-BC5C-431EF857AE3B}" dt="2026-07-24T11:53:37.107" v="6224" actId="27636"/>
        <pc:sldMkLst>
          <pc:docMk/>
          <pc:sldMk cId="3484158269" sldId="319"/>
        </pc:sldMkLst>
        <pc:spChg chg="mod">
          <ac:chgData name="Dave Wright" userId="6c2448a06d6fede8" providerId="LiveId" clId="{FD9F3342-2795-40B6-BC5C-431EF857AE3B}" dt="2026-07-24T11:49:00.736" v="5933" actId="122"/>
          <ac:spMkLst>
            <pc:docMk/>
            <pc:sldMk cId="3484158269" sldId="319"/>
            <ac:spMk id="2" creationId="{4F7B999E-423A-4F04-9CCC-C0B2E47B692C}"/>
          </ac:spMkLst>
        </pc:spChg>
        <pc:spChg chg="mod">
          <ac:chgData name="Dave Wright" userId="6c2448a06d6fede8" providerId="LiveId" clId="{FD9F3342-2795-40B6-BC5C-431EF857AE3B}" dt="2026-07-24T11:53:37.107" v="6224" actId="27636"/>
          <ac:spMkLst>
            <pc:docMk/>
            <pc:sldMk cId="3484158269" sldId="319"/>
            <ac:spMk id="3" creationId="{B317842A-E8E2-F5E4-A732-0B5D83F7C4A4}"/>
          </ac:spMkLst>
        </pc:spChg>
      </pc:sldChg>
      <pc:sldChg chg="delSp modSp new mod">
        <pc:chgData name="Dave Wright" userId="6c2448a06d6fede8" providerId="LiveId" clId="{FD9F3342-2795-40B6-BC5C-431EF857AE3B}" dt="2026-07-24T11:56:13.360" v="6284" actId="122"/>
        <pc:sldMkLst>
          <pc:docMk/>
          <pc:sldMk cId="935961255" sldId="320"/>
        </pc:sldMkLst>
        <pc:spChg chg="mod">
          <ac:chgData name="Dave Wright" userId="6c2448a06d6fede8" providerId="LiveId" clId="{FD9F3342-2795-40B6-BC5C-431EF857AE3B}" dt="2026-07-24T11:56:13.360" v="6284" actId="122"/>
          <ac:spMkLst>
            <pc:docMk/>
            <pc:sldMk cId="935961255" sldId="320"/>
            <ac:spMk id="2" creationId="{8D90E5BD-FF76-3CA8-C02F-76CC6BABC7A5}"/>
          </ac:spMkLst>
        </pc:spChg>
        <pc:spChg chg="del">
          <ac:chgData name="Dave Wright" userId="6c2448a06d6fede8" providerId="LiveId" clId="{FD9F3342-2795-40B6-BC5C-431EF857AE3B}" dt="2026-07-24T11:55:54.752" v="6280" actId="21"/>
          <ac:spMkLst>
            <pc:docMk/>
            <pc:sldMk cId="935961255" sldId="320"/>
            <ac:spMk id="3" creationId="{7CB569D2-A461-55E3-3961-75C142AC23A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F9656B-1483-4830-B5F0-B3117B945072}" type="datetimeFigureOut">
              <a:rPr lang="en-GB" smtClean="0"/>
              <a:t>29/07/2026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53CD1-287B-45D0-9973-281852EE01E6}" type="slidenum">
              <a:rPr lang="en-GB" smtClean="0"/>
              <a:t>‹#›</a:t>
            </a:fld>
            <a:endParaRPr lang="en-GB"/>
          </a:p>
        </p:txBody>
      </p:sp>
    </p:spTree>
    <p:extLst>
      <p:ext uri="{BB962C8B-B14F-4D97-AF65-F5344CB8AC3E}">
        <p14:creationId xmlns:p14="http://schemas.microsoft.com/office/powerpoint/2010/main" val="934031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Apologies</a:t>
            </a:r>
          </a:p>
          <a:p>
            <a:r>
              <a:rPr lang="en-GB"/>
              <a:t>Thanks for attendance</a:t>
            </a:r>
          </a:p>
          <a:p>
            <a:r>
              <a:rPr lang="en-GB"/>
              <a:t>Success of Liaison rep. would also like to investigate deputies – on notice Board</a:t>
            </a:r>
          </a:p>
          <a:p>
            <a:endParaRPr lang="en-GB"/>
          </a:p>
        </p:txBody>
      </p:sp>
      <p:sp>
        <p:nvSpPr>
          <p:cNvPr id="4" name="Slide Number Placeholder 3"/>
          <p:cNvSpPr>
            <a:spLocks noGrp="1"/>
          </p:cNvSpPr>
          <p:nvPr>
            <p:ph type="sldNum" sz="quarter" idx="5"/>
          </p:nvPr>
        </p:nvSpPr>
        <p:spPr/>
        <p:txBody>
          <a:bodyPr/>
          <a:lstStyle/>
          <a:p>
            <a:fld id="{1BE53CD1-287B-45D0-9973-281852EE01E6}" type="slidenum">
              <a:rPr lang="en-GB" smtClean="0"/>
              <a:t>2</a:t>
            </a:fld>
            <a:endParaRPr lang="en-GB"/>
          </a:p>
        </p:txBody>
      </p:sp>
    </p:spTree>
    <p:extLst>
      <p:ext uri="{BB962C8B-B14F-4D97-AF65-F5344CB8AC3E}">
        <p14:creationId xmlns:p14="http://schemas.microsoft.com/office/powerpoint/2010/main" val="1128460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Available on the website.</a:t>
            </a:r>
          </a:p>
          <a:p>
            <a:r>
              <a:rPr lang="en-GB"/>
              <a:t>If you attended the meeting and deem them worthy of acceptance …</a:t>
            </a:r>
          </a:p>
        </p:txBody>
      </p:sp>
      <p:sp>
        <p:nvSpPr>
          <p:cNvPr id="4" name="Slide Number Placeholder 3"/>
          <p:cNvSpPr>
            <a:spLocks noGrp="1"/>
          </p:cNvSpPr>
          <p:nvPr>
            <p:ph type="sldNum" sz="quarter" idx="5"/>
          </p:nvPr>
        </p:nvSpPr>
        <p:spPr/>
        <p:txBody>
          <a:bodyPr/>
          <a:lstStyle/>
          <a:p>
            <a:fld id="{1BE53CD1-287B-45D0-9973-281852EE01E6}" type="slidenum">
              <a:rPr lang="en-GB" smtClean="0"/>
              <a:t>4</a:t>
            </a:fld>
            <a:endParaRPr lang="en-GB"/>
          </a:p>
        </p:txBody>
      </p:sp>
    </p:spTree>
    <p:extLst>
      <p:ext uri="{BB962C8B-B14F-4D97-AF65-F5344CB8AC3E}">
        <p14:creationId xmlns:p14="http://schemas.microsoft.com/office/powerpoint/2010/main" val="2726162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Another major achievement in getting the accounts completed and submitted to Companies House. Only just on deadline day.</a:t>
            </a:r>
          </a:p>
          <a:p>
            <a:endParaRPr lang="en-GB"/>
          </a:p>
          <a:p>
            <a:r>
              <a:rPr lang="en-GB"/>
              <a:t>Left with UXB and short fuse.</a:t>
            </a:r>
          </a:p>
          <a:p>
            <a:endParaRPr lang="en-GB"/>
          </a:p>
          <a:p>
            <a:r>
              <a:rPr lang="en-GB"/>
              <a:t>A lot of sleepless nights.</a:t>
            </a:r>
          </a:p>
          <a:p>
            <a:endParaRPr lang="en-GB"/>
          </a:p>
          <a:p>
            <a:r>
              <a:rPr lang="en-GB"/>
              <a:t>To do the job properly you have to “wear” the problems.</a:t>
            </a:r>
          </a:p>
          <a:p>
            <a:endParaRPr lang="en-GB"/>
          </a:p>
          <a:p>
            <a:r>
              <a:rPr lang="en-GB"/>
              <a:t>Previous frequent penalty fees and penalty points.</a:t>
            </a:r>
          </a:p>
          <a:p>
            <a:endParaRPr lang="en-GB"/>
          </a:p>
          <a:p>
            <a:r>
              <a:rPr lang="en-GB"/>
              <a:t>Asked for contact none received.</a:t>
            </a:r>
          </a:p>
          <a:p>
            <a:endParaRPr lang="en-GB"/>
          </a:p>
          <a:p>
            <a:r>
              <a:rPr lang="en-GB"/>
              <a:t>Now we can move forward on a sure basis.</a:t>
            </a:r>
          </a:p>
        </p:txBody>
      </p:sp>
      <p:sp>
        <p:nvSpPr>
          <p:cNvPr id="4" name="Slide Number Placeholder 3"/>
          <p:cNvSpPr>
            <a:spLocks noGrp="1"/>
          </p:cNvSpPr>
          <p:nvPr>
            <p:ph type="sldNum" sz="quarter" idx="5"/>
          </p:nvPr>
        </p:nvSpPr>
        <p:spPr/>
        <p:txBody>
          <a:bodyPr/>
          <a:lstStyle/>
          <a:p>
            <a:fld id="{1BE53CD1-287B-45D0-9973-281852EE01E6}" type="slidenum">
              <a:rPr lang="en-GB" smtClean="0"/>
              <a:t>5</a:t>
            </a:fld>
            <a:endParaRPr lang="en-GB"/>
          </a:p>
        </p:txBody>
      </p:sp>
    </p:spTree>
    <p:extLst>
      <p:ext uri="{BB962C8B-B14F-4D97-AF65-F5344CB8AC3E}">
        <p14:creationId xmlns:p14="http://schemas.microsoft.com/office/powerpoint/2010/main" val="744144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I’ll try and answer any questions</a:t>
            </a:r>
          </a:p>
        </p:txBody>
      </p:sp>
      <p:sp>
        <p:nvSpPr>
          <p:cNvPr id="4" name="Slide Number Placeholder 3"/>
          <p:cNvSpPr>
            <a:spLocks noGrp="1"/>
          </p:cNvSpPr>
          <p:nvPr>
            <p:ph type="sldNum" sz="quarter" idx="5"/>
          </p:nvPr>
        </p:nvSpPr>
        <p:spPr/>
        <p:txBody>
          <a:bodyPr/>
          <a:lstStyle/>
          <a:p>
            <a:fld id="{1BE53CD1-287B-45D0-9973-281852EE01E6}" type="slidenum">
              <a:rPr lang="en-GB" smtClean="0"/>
              <a:t>6</a:t>
            </a:fld>
            <a:endParaRPr lang="en-GB"/>
          </a:p>
        </p:txBody>
      </p:sp>
    </p:spTree>
    <p:extLst>
      <p:ext uri="{BB962C8B-B14F-4D97-AF65-F5344CB8AC3E}">
        <p14:creationId xmlns:p14="http://schemas.microsoft.com/office/powerpoint/2010/main" val="106445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BE53CD1-287B-45D0-9973-281852EE01E6}" type="slidenum">
              <a:rPr lang="en-GB" smtClean="0"/>
              <a:t>12</a:t>
            </a:fld>
            <a:endParaRPr lang="en-GB"/>
          </a:p>
        </p:txBody>
      </p:sp>
    </p:spTree>
    <p:extLst>
      <p:ext uri="{BB962C8B-B14F-4D97-AF65-F5344CB8AC3E}">
        <p14:creationId xmlns:p14="http://schemas.microsoft.com/office/powerpoint/2010/main" val="3734264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Suggestion that I should try Vegetarian meals was politely declined.</a:t>
            </a:r>
          </a:p>
        </p:txBody>
      </p:sp>
      <p:sp>
        <p:nvSpPr>
          <p:cNvPr id="4" name="Slide Number Placeholder 3"/>
          <p:cNvSpPr>
            <a:spLocks noGrp="1"/>
          </p:cNvSpPr>
          <p:nvPr>
            <p:ph type="sldNum" sz="quarter" idx="5"/>
          </p:nvPr>
        </p:nvSpPr>
        <p:spPr/>
        <p:txBody>
          <a:bodyPr/>
          <a:lstStyle/>
          <a:p>
            <a:fld id="{1BE53CD1-287B-45D0-9973-281852EE01E6}" type="slidenum">
              <a:rPr lang="en-GB" smtClean="0"/>
              <a:t>13</a:t>
            </a:fld>
            <a:endParaRPr lang="en-GB"/>
          </a:p>
        </p:txBody>
      </p:sp>
    </p:spTree>
    <p:extLst>
      <p:ext uri="{BB962C8B-B14F-4D97-AF65-F5344CB8AC3E}">
        <p14:creationId xmlns:p14="http://schemas.microsoft.com/office/powerpoint/2010/main" val="4230638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 m “skirt” all parties – as per APL</a:t>
            </a:r>
          </a:p>
        </p:txBody>
      </p:sp>
      <p:sp>
        <p:nvSpPr>
          <p:cNvPr id="4" name="Slide Number Placeholder 3"/>
          <p:cNvSpPr>
            <a:spLocks noGrp="1"/>
          </p:cNvSpPr>
          <p:nvPr>
            <p:ph type="sldNum" sz="quarter" idx="5"/>
          </p:nvPr>
        </p:nvSpPr>
        <p:spPr/>
        <p:txBody>
          <a:bodyPr/>
          <a:lstStyle/>
          <a:p>
            <a:fld id="{1BE53CD1-287B-45D0-9973-281852EE01E6}" type="slidenum">
              <a:rPr lang="en-GB" smtClean="0"/>
              <a:t>22</a:t>
            </a:fld>
            <a:endParaRPr lang="en-GB"/>
          </a:p>
        </p:txBody>
      </p:sp>
    </p:spTree>
    <p:extLst>
      <p:ext uri="{BB962C8B-B14F-4D97-AF65-F5344CB8AC3E}">
        <p14:creationId xmlns:p14="http://schemas.microsoft.com/office/powerpoint/2010/main" val="286103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0CC379-25CF-446F-86AC-C31BCC5615F8}"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1651535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0CC379-25CF-446F-86AC-C31BCC5615F8}"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3465007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0CC379-25CF-446F-86AC-C31BCC5615F8}"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87C00C-0DA3-47A0-BEA8-7413B56D96D0}"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3496861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0CC379-25CF-446F-86AC-C31BCC5615F8}"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524689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0CC379-25CF-446F-86AC-C31BCC5615F8}"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87C00C-0DA3-47A0-BEA8-7413B56D96D0}"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524623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0CC379-25CF-446F-86AC-C31BCC5615F8}"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1367963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0CC379-25CF-446F-86AC-C31BCC5615F8}"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8687724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0CC379-25CF-446F-86AC-C31BCC5615F8}"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310453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0CC379-25CF-446F-86AC-C31BCC5615F8}"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2769173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0CC379-25CF-446F-86AC-C31BCC5615F8}"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340603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0CC379-25CF-446F-86AC-C31BCC5615F8}"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905013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0CC379-25CF-446F-86AC-C31BCC5615F8}" type="datetimeFigureOut">
              <a:rPr lang="en-GB" smtClean="0"/>
              <a:t>29/07/2026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207606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90CC379-25CF-446F-86AC-C31BCC5615F8}"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1972728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0CC379-25CF-446F-86AC-C31BCC5615F8}"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2567470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0CC379-25CF-446F-86AC-C31BCC5615F8}"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1198906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0CC379-25CF-446F-86AC-C31BCC5615F8}"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87C00C-0DA3-47A0-BEA8-7413B56D96D0}" type="slidenum">
              <a:rPr lang="en-GB" smtClean="0"/>
              <a:t>‹#›</a:t>
            </a:fld>
            <a:endParaRPr lang="en-GB"/>
          </a:p>
        </p:txBody>
      </p:sp>
    </p:spTree>
    <p:extLst>
      <p:ext uri="{BB962C8B-B14F-4D97-AF65-F5344CB8AC3E}">
        <p14:creationId xmlns:p14="http://schemas.microsoft.com/office/powerpoint/2010/main" val="18678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90CC379-25CF-446F-86AC-C31BCC5615F8}" type="datetimeFigureOut">
              <a:rPr lang="en-GB" smtClean="0"/>
              <a:t>29/07/2026</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787C00C-0DA3-47A0-BEA8-7413B56D96D0}" type="slidenum">
              <a:rPr lang="en-GB" smtClean="0"/>
              <a:t>‹#›</a:t>
            </a:fld>
            <a:endParaRPr lang="en-GB"/>
          </a:p>
        </p:txBody>
      </p:sp>
    </p:spTree>
    <p:extLst>
      <p:ext uri="{BB962C8B-B14F-4D97-AF65-F5344CB8AC3E}">
        <p14:creationId xmlns:p14="http://schemas.microsoft.com/office/powerpoint/2010/main" val="32045148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4B436-1618-84B3-78A9-4769E20CC16C}"/>
              </a:ext>
            </a:extLst>
          </p:cNvPr>
          <p:cNvSpPr>
            <a:spLocks noGrp="1"/>
          </p:cNvSpPr>
          <p:nvPr>
            <p:ph type="ctrTitle"/>
          </p:nvPr>
        </p:nvSpPr>
        <p:spPr/>
        <p:txBody>
          <a:bodyPr/>
          <a:lstStyle/>
          <a:p>
            <a:pPr algn="ctr"/>
            <a:r>
              <a:rPr lang="en-GB"/>
              <a:t>Liaison Meeting </a:t>
            </a:r>
            <a:br>
              <a:rPr lang="en-GB"/>
            </a:br>
            <a:br>
              <a:rPr lang="en-GB"/>
            </a:br>
            <a:r>
              <a:rPr lang="en-GB"/>
              <a:t> </a:t>
            </a:r>
          </a:p>
        </p:txBody>
      </p:sp>
      <p:sp>
        <p:nvSpPr>
          <p:cNvPr id="3" name="Subtitle 2">
            <a:extLst>
              <a:ext uri="{FF2B5EF4-FFF2-40B4-BE49-F238E27FC236}">
                <a16:creationId xmlns:a16="http://schemas.microsoft.com/office/drawing/2014/main" id="{54597139-3904-2301-23E5-83415FF5D149}"/>
              </a:ext>
            </a:extLst>
          </p:cNvPr>
          <p:cNvSpPr>
            <a:spLocks noGrp="1"/>
          </p:cNvSpPr>
          <p:nvPr>
            <p:ph type="subTitle" idx="1"/>
          </p:nvPr>
        </p:nvSpPr>
        <p:spPr>
          <a:xfrm>
            <a:off x="1435349" y="2837610"/>
            <a:ext cx="7766936" cy="1096899"/>
          </a:xfrm>
        </p:spPr>
        <p:txBody>
          <a:bodyPr>
            <a:noAutofit/>
          </a:bodyPr>
          <a:lstStyle/>
          <a:p>
            <a:pPr algn="ctr"/>
            <a:r>
              <a:rPr lang="en-GB" sz="4400" b="1">
                <a:solidFill>
                  <a:schemeClr val="tx1">
                    <a:lumMod val="95000"/>
                    <a:lumOff val="5000"/>
                  </a:schemeClr>
                </a:solidFill>
              </a:rPr>
              <a:t>KMC </a:t>
            </a:r>
          </a:p>
          <a:p>
            <a:pPr algn="ctr"/>
            <a:r>
              <a:rPr lang="en-GB" sz="4400" b="1">
                <a:solidFill>
                  <a:schemeClr val="tx1">
                    <a:lumMod val="95000"/>
                    <a:lumOff val="5000"/>
                  </a:schemeClr>
                </a:solidFill>
              </a:rPr>
              <a:t>July 26th 2026</a:t>
            </a:r>
          </a:p>
          <a:p>
            <a:pPr algn="ctr"/>
            <a:endParaRPr lang="en-GB" sz="4400" b="1">
              <a:solidFill>
                <a:schemeClr val="tx1">
                  <a:lumMod val="95000"/>
                  <a:lumOff val="5000"/>
                </a:schemeClr>
              </a:solidFill>
            </a:endParaRPr>
          </a:p>
        </p:txBody>
      </p:sp>
    </p:spTree>
    <p:extLst>
      <p:ext uri="{BB962C8B-B14F-4D97-AF65-F5344CB8AC3E}">
        <p14:creationId xmlns:p14="http://schemas.microsoft.com/office/powerpoint/2010/main" val="2793137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082CC5-B254-53F3-B8B8-F808E87015E3}"/>
              </a:ext>
            </a:extLst>
          </p:cNvPr>
          <p:cNvPicPr>
            <a:picLocks noChangeAspect="1"/>
          </p:cNvPicPr>
          <p:nvPr/>
        </p:nvPicPr>
        <p:blipFill>
          <a:blip r:embed="rId2"/>
          <a:stretch>
            <a:fillRect/>
          </a:stretch>
        </p:blipFill>
        <p:spPr>
          <a:xfrm>
            <a:off x="2413000" y="224512"/>
            <a:ext cx="5503333" cy="6408975"/>
          </a:xfrm>
          <a:prstGeom prst="rect">
            <a:avLst/>
          </a:prstGeom>
        </p:spPr>
      </p:pic>
    </p:spTree>
    <p:extLst>
      <p:ext uri="{BB962C8B-B14F-4D97-AF65-F5344CB8AC3E}">
        <p14:creationId xmlns:p14="http://schemas.microsoft.com/office/powerpoint/2010/main" val="1739538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FC0A5-F483-84E9-06BF-4B5D079C8A11}"/>
              </a:ext>
            </a:extLst>
          </p:cNvPr>
          <p:cNvSpPr>
            <a:spLocks noGrp="1"/>
          </p:cNvSpPr>
          <p:nvPr>
            <p:ph type="ctrTitle"/>
          </p:nvPr>
        </p:nvSpPr>
        <p:spPr>
          <a:xfrm>
            <a:off x="1557867" y="2336800"/>
            <a:ext cx="7628466" cy="2734732"/>
          </a:xfrm>
        </p:spPr>
        <p:txBody>
          <a:bodyPr/>
          <a:lstStyle/>
          <a:p>
            <a:pPr algn="ctr"/>
            <a:br>
              <a:rPr lang="en-GB"/>
            </a:br>
            <a:br>
              <a:rPr lang="en-GB"/>
            </a:br>
            <a:br>
              <a:rPr lang="en-GB"/>
            </a:br>
            <a:r>
              <a:rPr lang="en-GB"/>
              <a:t>Menus and Catering</a:t>
            </a:r>
            <a:br>
              <a:rPr lang="en-GB"/>
            </a:br>
            <a:br>
              <a:rPr lang="en-GB"/>
            </a:br>
            <a:r>
              <a:rPr lang="en-GB"/>
              <a:t>2026 / 2027</a:t>
            </a:r>
          </a:p>
        </p:txBody>
      </p:sp>
    </p:spTree>
    <p:extLst>
      <p:ext uri="{BB962C8B-B14F-4D97-AF65-F5344CB8AC3E}">
        <p14:creationId xmlns:p14="http://schemas.microsoft.com/office/powerpoint/2010/main" val="1185320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75750-6489-D352-EC85-B443E5A80337}"/>
              </a:ext>
            </a:extLst>
          </p:cNvPr>
          <p:cNvSpPr>
            <a:spLocks noGrp="1"/>
          </p:cNvSpPr>
          <p:nvPr>
            <p:ph type="title"/>
          </p:nvPr>
        </p:nvSpPr>
        <p:spPr/>
        <p:txBody>
          <a:bodyPr/>
          <a:lstStyle/>
          <a:p>
            <a:pPr algn="ctr"/>
            <a:r>
              <a:rPr lang="en-GB"/>
              <a:t>Key Points</a:t>
            </a:r>
          </a:p>
        </p:txBody>
      </p:sp>
      <p:sp>
        <p:nvSpPr>
          <p:cNvPr id="3" name="Content Placeholder 2">
            <a:extLst>
              <a:ext uri="{FF2B5EF4-FFF2-40B4-BE49-F238E27FC236}">
                <a16:creationId xmlns:a16="http://schemas.microsoft.com/office/drawing/2014/main" id="{0FF9DE04-54C3-8C63-CBED-8CC15FF6CC5D}"/>
              </a:ext>
            </a:extLst>
          </p:cNvPr>
          <p:cNvSpPr>
            <a:spLocks noGrp="1"/>
          </p:cNvSpPr>
          <p:nvPr>
            <p:ph idx="1"/>
          </p:nvPr>
        </p:nvSpPr>
        <p:spPr>
          <a:xfrm>
            <a:off x="677334" y="1236133"/>
            <a:ext cx="8596668" cy="4805229"/>
          </a:xfrm>
        </p:spPr>
        <p:txBody>
          <a:bodyPr/>
          <a:lstStyle/>
          <a:p>
            <a:pPr>
              <a:buFont typeface="Wingdings" panose="05000000000000000000" pitchFamily="2" charset="2"/>
              <a:buChar char="Ø"/>
            </a:pPr>
            <a:r>
              <a:rPr lang="en-GB"/>
              <a:t>Prices</a:t>
            </a:r>
          </a:p>
          <a:p>
            <a:pPr lvl="1">
              <a:buFont typeface="Wingdings" panose="05000000000000000000" pitchFamily="2" charset="2"/>
              <a:buChar char="Ø"/>
              <a:tabLst>
                <a:tab pos="4320000" algn="l"/>
              </a:tabLst>
            </a:pPr>
            <a:r>
              <a:rPr lang="en-GB"/>
              <a:t>Sharer £25.	Current £23</a:t>
            </a:r>
          </a:p>
          <a:p>
            <a:pPr lvl="1">
              <a:buFont typeface="Wingdings" panose="05000000000000000000" pitchFamily="2" charset="2"/>
              <a:buChar char="Ø"/>
              <a:tabLst>
                <a:tab pos="4320000" algn="l"/>
              </a:tabLst>
            </a:pPr>
            <a:r>
              <a:rPr lang="en-GB"/>
              <a:t>Formal £31.	Current £29</a:t>
            </a:r>
          </a:p>
          <a:p>
            <a:pPr lvl="1">
              <a:buFont typeface="Wingdings" panose="05000000000000000000" pitchFamily="2" charset="2"/>
              <a:buChar char="Ø"/>
              <a:tabLst>
                <a:tab pos="4320000" algn="l"/>
              </a:tabLst>
            </a:pPr>
            <a:r>
              <a:rPr lang="en-GB"/>
              <a:t>Buffet Menu A £16	Current £15</a:t>
            </a:r>
          </a:p>
          <a:p>
            <a:pPr lvl="1">
              <a:buFont typeface="Wingdings" panose="05000000000000000000" pitchFamily="2" charset="2"/>
              <a:buChar char="Ø"/>
              <a:tabLst>
                <a:tab pos="4320000" algn="l"/>
              </a:tabLst>
            </a:pPr>
            <a:r>
              <a:rPr lang="en-GB"/>
              <a:t>Buffet Menu B £19.50	Current £18</a:t>
            </a:r>
          </a:p>
          <a:p>
            <a:pPr>
              <a:buFont typeface="Wingdings" panose="05000000000000000000" pitchFamily="2" charset="2"/>
              <a:buChar char="Ø"/>
            </a:pPr>
            <a:r>
              <a:rPr lang="en-GB"/>
              <a:t>Improvements /Additions – Formal Menu</a:t>
            </a:r>
          </a:p>
          <a:p>
            <a:pPr lvl="1">
              <a:buFont typeface="Wingdings" panose="05000000000000000000" pitchFamily="2" charset="2"/>
              <a:buChar char="Ø"/>
            </a:pPr>
            <a:r>
              <a:rPr lang="en-GB"/>
              <a:t>3 Additional Starter courses.</a:t>
            </a:r>
          </a:p>
          <a:p>
            <a:pPr lvl="1">
              <a:buFont typeface="Wingdings" panose="05000000000000000000" pitchFamily="2" charset="2"/>
              <a:buChar char="Ø"/>
            </a:pPr>
            <a:r>
              <a:rPr lang="en-GB"/>
              <a:t>Steak selection.</a:t>
            </a:r>
          </a:p>
          <a:p>
            <a:pPr lvl="1">
              <a:buFont typeface="Wingdings" panose="05000000000000000000" pitchFamily="2" charset="2"/>
              <a:buChar char="Ø"/>
            </a:pPr>
            <a:r>
              <a:rPr lang="en-GB"/>
              <a:t>3 Other extra courses.</a:t>
            </a:r>
          </a:p>
          <a:p>
            <a:pPr lvl="1">
              <a:buFont typeface="Wingdings" panose="05000000000000000000" pitchFamily="2" charset="2"/>
              <a:buChar char="Ø"/>
            </a:pPr>
            <a:r>
              <a:rPr lang="en-GB"/>
              <a:t>3 extra Desserts</a:t>
            </a:r>
          </a:p>
          <a:p>
            <a:pPr marL="342000" lvl="1">
              <a:buFont typeface="Wingdings" panose="05000000000000000000" pitchFamily="2" charset="2"/>
              <a:buChar char="Ø"/>
            </a:pPr>
            <a:r>
              <a:rPr lang="en-GB" sz="1800"/>
              <a:t>Chicken Breast – often dries out poor quality will be replaced with a chicken meal similar to fish pie.</a:t>
            </a:r>
          </a:p>
          <a:p>
            <a:pPr>
              <a:buFont typeface="Wingdings" panose="05000000000000000000" pitchFamily="2" charset="2"/>
              <a:buChar char="Ø"/>
            </a:pPr>
            <a:endParaRPr lang="en-GB"/>
          </a:p>
          <a:p>
            <a:pPr marL="457200" lvl="1" indent="0">
              <a:buNone/>
            </a:pPr>
            <a:endParaRPr lang="en-GB"/>
          </a:p>
          <a:p>
            <a:pPr marL="457200" lvl="1" indent="0">
              <a:buNone/>
            </a:pPr>
            <a:endParaRPr lang="en-GB"/>
          </a:p>
        </p:txBody>
      </p:sp>
    </p:spTree>
    <p:extLst>
      <p:ext uri="{BB962C8B-B14F-4D97-AF65-F5344CB8AC3E}">
        <p14:creationId xmlns:p14="http://schemas.microsoft.com/office/powerpoint/2010/main" val="3498095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EEEB-8EC9-68A4-E6BA-85AE114FAE91}"/>
              </a:ext>
            </a:extLst>
          </p:cNvPr>
          <p:cNvSpPr>
            <a:spLocks noGrp="1"/>
          </p:cNvSpPr>
          <p:nvPr>
            <p:ph type="title"/>
          </p:nvPr>
        </p:nvSpPr>
        <p:spPr>
          <a:xfrm>
            <a:off x="270194" y="215152"/>
            <a:ext cx="9315325" cy="987115"/>
          </a:xfrm>
        </p:spPr>
        <p:txBody>
          <a:bodyPr>
            <a:normAutofit/>
          </a:bodyPr>
          <a:lstStyle/>
          <a:p>
            <a:pPr algn="ctr"/>
            <a:r>
              <a:rPr lang="en-GB" b="1"/>
              <a:t>Principal Menu Vegetarian</a:t>
            </a:r>
          </a:p>
        </p:txBody>
      </p:sp>
      <p:sp>
        <p:nvSpPr>
          <p:cNvPr id="5" name="Content Placeholder 4">
            <a:extLst>
              <a:ext uri="{FF2B5EF4-FFF2-40B4-BE49-F238E27FC236}">
                <a16:creationId xmlns:a16="http://schemas.microsoft.com/office/drawing/2014/main" id="{67E9BBA3-A3FD-84CB-8D1B-7633167F7F52}"/>
              </a:ext>
            </a:extLst>
          </p:cNvPr>
          <p:cNvSpPr>
            <a:spLocks noGrp="1"/>
          </p:cNvSpPr>
          <p:nvPr>
            <p:ph idx="1"/>
          </p:nvPr>
        </p:nvSpPr>
        <p:spPr>
          <a:xfrm>
            <a:off x="677334" y="1676400"/>
            <a:ext cx="8824018" cy="4521200"/>
          </a:xfrm>
        </p:spPr>
        <p:txBody>
          <a:bodyPr/>
          <a:lstStyle/>
          <a:p>
            <a:pPr>
              <a:buFont typeface="Wingdings" panose="05000000000000000000" pitchFamily="2" charset="2"/>
              <a:buChar char="Ø"/>
            </a:pPr>
            <a:r>
              <a:rPr lang="en-GB"/>
              <a:t>Improvements /Additions – Vegetarian Menu</a:t>
            </a:r>
          </a:p>
          <a:p>
            <a:pPr lvl="1">
              <a:buFont typeface="Wingdings" panose="05000000000000000000" pitchFamily="2" charset="2"/>
              <a:buChar char="Ø"/>
            </a:pPr>
            <a:r>
              <a:rPr lang="en-GB" sz="1800"/>
              <a:t>A lot of discussion between Vegetarian diners but not with Board or Rupert</a:t>
            </a:r>
          </a:p>
          <a:p>
            <a:pPr lvl="1">
              <a:buFont typeface="Wingdings" panose="05000000000000000000" pitchFamily="2" charset="2"/>
              <a:buChar char="Ø"/>
            </a:pPr>
            <a:r>
              <a:rPr lang="en-GB" sz="1800"/>
              <a:t>Difficult to get feedback from all Vegetarian diners.</a:t>
            </a:r>
          </a:p>
          <a:p>
            <a:pPr lvl="1">
              <a:buFont typeface="Wingdings" panose="05000000000000000000" pitchFamily="2" charset="2"/>
              <a:buChar char="Ø"/>
            </a:pPr>
            <a:r>
              <a:rPr lang="en-GB" sz="1800"/>
              <a:t>Those making comments were in isolation.</a:t>
            </a:r>
          </a:p>
          <a:p>
            <a:pPr lvl="1">
              <a:buFont typeface="Wingdings" panose="05000000000000000000" pitchFamily="2" charset="2"/>
              <a:buChar char="Ø"/>
            </a:pPr>
            <a:r>
              <a:rPr lang="en-GB" sz="1800"/>
              <a:t>Got further reports from diners who did not comment. </a:t>
            </a:r>
          </a:p>
          <a:p>
            <a:pPr lvl="1">
              <a:buFont typeface="Wingdings" panose="05000000000000000000" pitchFamily="2" charset="2"/>
              <a:buChar char="Ø"/>
            </a:pPr>
            <a:r>
              <a:rPr lang="en-GB" sz="1800"/>
              <a:t>Need to say something please.</a:t>
            </a:r>
          </a:p>
          <a:p>
            <a:pPr lvl="1">
              <a:buFont typeface="Wingdings" panose="05000000000000000000" pitchFamily="2" charset="2"/>
              <a:buChar char="Ø"/>
            </a:pPr>
            <a:r>
              <a:rPr lang="en-GB" sz="1800"/>
              <a:t>Better feedback from Mark than diners.</a:t>
            </a:r>
          </a:p>
          <a:p>
            <a:pPr lvl="1">
              <a:buFont typeface="Wingdings" panose="05000000000000000000" pitchFamily="2" charset="2"/>
              <a:buChar char="Ø"/>
            </a:pPr>
            <a:r>
              <a:rPr lang="en-GB" sz="1800"/>
              <a:t>Started a review process.</a:t>
            </a:r>
          </a:p>
          <a:p>
            <a:pPr marL="342000" lvl="1">
              <a:buFont typeface="Wingdings" panose="05000000000000000000" pitchFamily="2" charset="2"/>
              <a:buChar char="Ø"/>
            </a:pPr>
            <a:r>
              <a:rPr lang="en-GB" sz="1800"/>
              <a:t>Result of feedback</a:t>
            </a:r>
          </a:p>
          <a:p>
            <a:pPr marL="741600" lvl="1">
              <a:buFont typeface="Wingdings" panose="05000000000000000000" pitchFamily="2" charset="2"/>
              <a:buChar char="Ø"/>
            </a:pPr>
            <a:r>
              <a:rPr lang="en-GB" sz="1800"/>
              <a:t>Choice of 7 meals not 4</a:t>
            </a:r>
          </a:p>
          <a:p>
            <a:pPr>
              <a:buFont typeface="Wingdings" panose="05000000000000000000" pitchFamily="2" charset="2"/>
              <a:buChar char="Ø"/>
            </a:pPr>
            <a:endParaRPr lang="en-GB"/>
          </a:p>
          <a:p>
            <a:pPr>
              <a:buFont typeface="Wingdings" panose="05000000000000000000" pitchFamily="2" charset="2"/>
              <a:buChar char="Ø"/>
            </a:pPr>
            <a:endParaRPr lang="en-GB"/>
          </a:p>
        </p:txBody>
      </p:sp>
    </p:spTree>
    <p:extLst>
      <p:ext uri="{BB962C8B-B14F-4D97-AF65-F5344CB8AC3E}">
        <p14:creationId xmlns:p14="http://schemas.microsoft.com/office/powerpoint/2010/main" val="996161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91669-9A0C-E37B-DF75-8654A7ADF8EA}"/>
              </a:ext>
            </a:extLst>
          </p:cNvPr>
          <p:cNvSpPr>
            <a:spLocks noGrp="1"/>
          </p:cNvSpPr>
          <p:nvPr>
            <p:ph type="title"/>
          </p:nvPr>
        </p:nvSpPr>
        <p:spPr>
          <a:xfrm>
            <a:off x="677334" y="609600"/>
            <a:ext cx="8596668" cy="753533"/>
          </a:xfrm>
        </p:spPr>
        <p:txBody>
          <a:bodyPr/>
          <a:lstStyle/>
          <a:p>
            <a:pPr algn="ctr"/>
            <a:r>
              <a:rPr lang="en-GB" b="1"/>
              <a:t>Principal Menu Bespoke Menus</a:t>
            </a:r>
            <a:endParaRPr lang="en-GB"/>
          </a:p>
        </p:txBody>
      </p:sp>
      <p:sp>
        <p:nvSpPr>
          <p:cNvPr id="3" name="Content Placeholder 2">
            <a:extLst>
              <a:ext uri="{FF2B5EF4-FFF2-40B4-BE49-F238E27FC236}">
                <a16:creationId xmlns:a16="http://schemas.microsoft.com/office/drawing/2014/main" id="{43C10257-9AED-AAD4-30E6-C81B0D1C9669}"/>
              </a:ext>
            </a:extLst>
          </p:cNvPr>
          <p:cNvSpPr>
            <a:spLocks noGrp="1"/>
          </p:cNvSpPr>
          <p:nvPr>
            <p:ph idx="1"/>
          </p:nvPr>
        </p:nvSpPr>
        <p:spPr/>
        <p:txBody>
          <a:bodyPr/>
          <a:lstStyle/>
          <a:p>
            <a:r>
              <a:rPr lang="en-GB"/>
              <a:t>I’ve spoken to Rupert for a while asking for a bespoke dining option.</a:t>
            </a:r>
          </a:p>
          <a:p>
            <a:r>
              <a:rPr lang="en-GB"/>
              <a:t>Proves that Rupert is a highly skilled and experienced Chef</a:t>
            </a:r>
          </a:p>
          <a:p>
            <a:r>
              <a:rPr lang="en-GB"/>
              <a:t>Specialised menu for Solihull Lodge got high praise.</a:t>
            </a:r>
          </a:p>
          <a:p>
            <a:endParaRPr lang="en-GB"/>
          </a:p>
          <a:p>
            <a:r>
              <a:rPr lang="en-GB"/>
              <a:t>Page 13 and 14.</a:t>
            </a:r>
          </a:p>
          <a:p>
            <a:endParaRPr lang="en-GB"/>
          </a:p>
          <a:p>
            <a:r>
              <a:rPr lang="en-GB"/>
              <a:t>I asked for a Carvery menu. Very popular at Kings Heath.</a:t>
            </a:r>
          </a:p>
          <a:p>
            <a:r>
              <a:rPr lang="en-GB"/>
              <a:t>Available on request £31</a:t>
            </a:r>
          </a:p>
          <a:p>
            <a:r>
              <a:rPr lang="en-GB"/>
              <a:t>Wide range of desserts.</a:t>
            </a:r>
          </a:p>
        </p:txBody>
      </p:sp>
    </p:spTree>
    <p:extLst>
      <p:ext uri="{BB962C8B-B14F-4D97-AF65-F5344CB8AC3E}">
        <p14:creationId xmlns:p14="http://schemas.microsoft.com/office/powerpoint/2010/main" val="1022176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98CD7-EFBB-A463-2C5E-1C638DB3CFD2}"/>
              </a:ext>
            </a:extLst>
          </p:cNvPr>
          <p:cNvSpPr>
            <a:spLocks noGrp="1"/>
          </p:cNvSpPr>
          <p:nvPr>
            <p:ph type="title"/>
          </p:nvPr>
        </p:nvSpPr>
        <p:spPr/>
        <p:txBody>
          <a:bodyPr/>
          <a:lstStyle/>
          <a:p>
            <a:pPr algn="ctr"/>
            <a:r>
              <a:rPr lang="en-GB"/>
              <a:t>Units must help themselves</a:t>
            </a:r>
          </a:p>
        </p:txBody>
      </p:sp>
      <p:sp>
        <p:nvSpPr>
          <p:cNvPr id="3" name="Content Placeholder 2">
            <a:extLst>
              <a:ext uri="{FF2B5EF4-FFF2-40B4-BE49-F238E27FC236}">
                <a16:creationId xmlns:a16="http://schemas.microsoft.com/office/drawing/2014/main" id="{76F64D3D-8B10-7522-A9FD-04ADDD1F041C}"/>
              </a:ext>
            </a:extLst>
          </p:cNvPr>
          <p:cNvSpPr>
            <a:spLocks noGrp="1"/>
          </p:cNvSpPr>
          <p:nvPr>
            <p:ph idx="1"/>
          </p:nvPr>
        </p:nvSpPr>
        <p:spPr>
          <a:xfrm>
            <a:off x="677334" y="1236133"/>
            <a:ext cx="8596668" cy="4805229"/>
          </a:xfrm>
        </p:spPr>
        <p:txBody>
          <a:bodyPr/>
          <a:lstStyle/>
          <a:p>
            <a:r>
              <a:rPr lang="en-GB"/>
              <a:t>Frequent complaint is vegetables cold looked “grey”</a:t>
            </a:r>
          </a:p>
          <a:p>
            <a:r>
              <a:rPr lang="en-GB"/>
              <a:t>Vegetables unappetising</a:t>
            </a:r>
          </a:p>
          <a:p>
            <a:pPr lvl="1"/>
            <a:r>
              <a:rPr lang="en-GB" sz="1800"/>
              <a:t>Process</a:t>
            </a:r>
          </a:p>
          <a:p>
            <a:pPr lvl="2"/>
            <a:r>
              <a:rPr lang="en-GB" sz="1800"/>
              <a:t>Mark sets room up</a:t>
            </a:r>
          </a:p>
          <a:p>
            <a:pPr lvl="2"/>
            <a:r>
              <a:rPr lang="en-GB" sz="1800"/>
              <a:t>Mark serves at bar.</a:t>
            </a:r>
          </a:p>
          <a:p>
            <a:pPr lvl="2"/>
            <a:r>
              <a:rPr lang="en-GB" sz="1800"/>
              <a:t>Prepares vegetables on site.</a:t>
            </a:r>
          </a:p>
          <a:p>
            <a:pPr lvl="2"/>
            <a:r>
              <a:rPr lang="en-GB" sz="1800"/>
              <a:t>Serves meals – produced at Sils and kept hot. Cold for desserts if appropriate.</a:t>
            </a:r>
          </a:p>
          <a:p>
            <a:pPr marL="342000" lvl="2"/>
            <a:r>
              <a:rPr lang="en-GB" sz="1800"/>
              <a:t>If a Unit arrives beyond the time booked / arrives at the bar slowly or in dribs and drabs, just like at home the vegetables get over boiled.</a:t>
            </a:r>
          </a:p>
          <a:p>
            <a:pPr marL="342000" lvl="2"/>
            <a:r>
              <a:rPr lang="en-GB" sz="1800"/>
              <a:t>Solution – a bell has been added to the Secretary’s pedestal. Use at an appropriate rising.</a:t>
            </a:r>
          </a:p>
        </p:txBody>
      </p:sp>
    </p:spTree>
    <p:extLst>
      <p:ext uri="{BB962C8B-B14F-4D97-AF65-F5344CB8AC3E}">
        <p14:creationId xmlns:p14="http://schemas.microsoft.com/office/powerpoint/2010/main" val="2292874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57B2E-F30C-A4E7-CB11-85BB3A48196D}"/>
              </a:ext>
            </a:extLst>
          </p:cNvPr>
          <p:cNvSpPr>
            <a:spLocks noGrp="1"/>
          </p:cNvSpPr>
          <p:nvPr>
            <p:ph type="title"/>
          </p:nvPr>
        </p:nvSpPr>
        <p:spPr>
          <a:xfrm>
            <a:off x="677334" y="609600"/>
            <a:ext cx="8596668" cy="872067"/>
          </a:xfrm>
        </p:spPr>
        <p:txBody>
          <a:bodyPr/>
          <a:lstStyle/>
          <a:p>
            <a:pPr algn="ctr"/>
            <a:r>
              <a:rPr lang="en-GB"/>
              <a:t>Bar Prices</a:t>
            </a:r>
          </a:p>
        </p:txBody>
      </p:sp>
      <p:sp>
        <p:nvSpPr>
          <p:cNvPr id="3" name="Content Placeholder 2">
            <a:extLst>
              <a:ext uri="{FF2B5EF4-FFF2-40B4-BE49-F238E27FC236}">
                <a16:creationId xmlns:a16="http://schemas.microsoft.com/office/drawing/2014/main" id="{5DFCA65F-EC8B-B4DE-08CB-648027CC1025}"/>
              </a:ext>
            </a:extLst>
          </p:cNvPr>
          <p:cNvSpPr>
            <a:spLocks noGrp="1"/>
          </p:cNvSpPr>
          <p:nvPr>
            <p:ph idx="1"/>
          </p:nvPr>
        </p:nvSpPr>
        <p:spPr/>
        <p:txBody>
          <a:bodyPr>
            <a:normAutofit/>
          </a:bodyPr>
          <a:lstStyle/>
          <a:p>
            <a:r>
              <a:rPr lang="en-GB" sz="2400"/>
              <a:t>Prices should have gone up last year but didn’t. An effort to be nice.</a:t>
            </a:r>
          </a:p>
          <a:p>
            <a:endParaRPr lang="en-GB" sz="2400"/>
          </a:p>
          <a:p>
            <a:r>
              <a:rPr lang="en-GB" sz="2400"/>
              <a:t>New bar prices will be on display.</a:t>
            </a:r>
          </a:p>
          <a:p>
            <a:endParaRPr lang="en-GB" sz="2400"/>
          </a:p>
          <a:p>
            <a:r>
              <a:rPr lang="en-GB" sz="2400"/>
              <a:t>Supported by general broadcast.</a:t>
            </a:r>
          </a:p>
        </p:txBody>
      </p:sp>
    </p:spTree>
    <p:extLst>
      <p:ext uri="{BB962C8B-B14F-4D97-AF65-F5344CB8AC3E}">
        <p14:creationId xmlns:p14="http://schemas.microsoft.com/office/powerpoint/2010/main" val="2703452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5C396-FD4F-EDE7-9A65-9E12B4259C4E}"/>
              </a:ext>
            </a:extLst>
          </p:cNvPr>
          <p:cNvSpPr>
            <a:spLocks noGrp="1"/>
          </p:cNvSpPr>
          <p:nvPr>
            <p:ph type="title"/>
          </p:nvPr>
        </p:nvSpPr>
        <p:spPr/>
        <p:txBody>
          <a:bodyPr/>
          <a:lstStyle/>
          <a:p>
            <a:pPr algn="ctr"/>
            <a:r>
              <a:rPr lang="en-GB"/>
              <a:t>Rentals 2026/27</a:t>
            </a:r>
          </a:p>
        </p:txBody>
      </p:sp>
      <p:sp>
        <p:nvSpPr>
          <p:cNvPr id="3" name="Content Placeholder 2">
            <a:extLst>
              <a:ext uri="{FF2B5EF4-FFF2-40B4-BE49-F238E27FC236}">
                <a16:creationId xmlns:a16="http://schemas.microsoft.com/office/drawing/2014/main" id="{BF28C92E-5022-B485-765E-CB53DBE91D8E}"/>
              </a:ext>
            </a:extLst>
          </p:cNvPr>
          <p:cNvSpPr>
            <a:spLocks noGrp="1"/>
          </p:cNvSpPr>
          <p:nvPr>
            <p:ph idx="1"/>
          </p:nvPr>
        </p:nvSpPr>
        <p:spPr/>
        <p:txBody>
          <a:bodyPr>
            <a:normAutofit/>
          </a:bodyPr>
          <a:lstStyle/>
          <a:p>
            <a:r>
              <a:rPr lang="en-GB" sz="2400"/>
              <a:t>Policy of KMC is for Rentals to increase by RPI.</a:t>
            </a:r>
          </a:p>
          <a:p>
            <a:endParaRPr lang="en-GB" sz="2400"/>
          </a:p>
          <a:p>
            <a:r>
              <a:rPr lang="en-GB" sz="2400"/>
              <a:t>Rentals will therefore increase by 3%.</a:t>
            </a:r>
          </a:p>
          <a:p>
            <a:endParaRPr lang="en-GB" sz="2400"/>
          </a:p>
          <a:p>
            <a:pPr marL="342000">
              <a:tabLst>
                <a:tab pos="2160000" algn="l"/>
              </a:tabLst>
            </a:pPr>
            <a:r>
              <a:rPr lang="en-GB" sz="2400"/>
              <a:t>Current	meeting £247.72 future £255.15 (+£7.43)</a:t>
            </a:r>
          </a:p>
          <a:p>
            <a:pPr marL="342000">
              <a:tabLst>
                <a:tab pos="2160000" algn="l"/>
              </a:tabLst>
            </a:pPr>
            <a:r>
              <a:rPr lang="en-GB" sz="2400"/>
              <a:t>Current	per Capita £3.47 future £3.57 (+£0.10)</a:t>
            </a:r>
          </a:p>
          <a:p>
            <a:pPr marL="342000">
              <a:tabLst>
                <a:tab pos="2160000" algn="l"/>
              </a:tabLst>
            </a:pPr>
            <a:endParaRPr lang="en-GB"/>
          </a:p>
          <a:p>
            <a:endParaRPr lang="en-GB" sz="2400"/>
          </a:p>
        </p:txBody>
      </p:sp>
    </p:spTree>
    <p:extLst>
      <p:ext uri="{BB962C8B-B14F-4D97-AF65-F5344CB8AC3E}">
        <p14:creationId xmlns:p14="http://schemas.microsoft.com/office/powerpoint/2010/main" val="4020762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C9F87-EC21-8A79-55ED-5F8C2C99C978}"/>
              </a:ext>
            </a:extLst>
          </p:cNvPr>
          <p:cNvSpPr>
            <a:spLocks noGrp="1"/>
          </p:cNvSpPr>
          <p:nvPr>
            <p:ph type="title"/>
          </p:nvPr>
        </p:nvSpPr>
        <p:spPr/>
        <p:txBody>
          <a:bodyPr/>
          <a:lstStyle/>
          <a:p>
            <a:pPr algn="ctr"/>
            <a:r>
              <a:rPr lang="en-GB"/>
              <a:t>Board Roles	</a:t>
            </a:r>
          </a:p>
        </p:txBody>
      </p:sp>
      <p:sp>
        <p:nvSpPr>
          <p:cNvPr id="3" name="Content Placeholder 2">
            <a:extLst>
              <a:ext uri="{FF2B5EF4-FFF2-40B4-BE49-F238E27FC236}">
                <a16:creationId xmlns:a16="http://schemas.microsoft.com/office/drawing/2014/main" id="{990B8D75-1D76-11D0-F9BE-51956BF9A9F7}"/>
              </a:ext>
            </a:extLst>
          </p:cNvPr>
          <p:cNvSpPr>
            <a:spLocks noGrp="1"/>
          </p:cNvSpPr>
          <p:nvPr>
            <p:ph idx="1"/>
          </p:nvPr>
        </p:nvSpPr>
        <p:spPr/>
        <p:txBody>
          <a:bodyPr>
            <a:normAutofit lnSpcReduction="10000"/>
          </a:bodyPr>
          <a:lstStyle/>
          <a:p>
            <a:pPr algn="ctr"/>
            <a:endParaRPr lang="en-GB" sz="4000">
              <a:solidFill>
                <a:srgbClr val="92D050"/>
              </a:solidFill>
            </a:endParaRPr>
          </a:p>
          <a:p>
            <a:pPr lvl="1"/>
            <a:r>
              <a:rPr lang="en-GB" sz="2400"/>
              <a:t>Craig Thompson to remain as a Director without specific role.</a:t>
            </a:r>
          </a:p>
          <a:p>
            <a:pPr lvl="1"/>
            <a:endParaRPr lang="en-GB" sz="2400"/>
          </a:p>
          <a:p>
            <a:pPr lvl="1"/>
            <a:r>
              <a:rPr lang="en-GB" sz="2400"/>
              <a:t>David Perkins – Non-Executive Secretary has asked to step down due to his health.</a:t>
            </a:r>
          </a:p>
          <a:p>
            <a:pPr lvl="1"/>
            <a:endParaRPr lang="en-GB" sz="2400"/>
          </a:p>
          <a:p>
            <a:pPr lvl="1"/>
            <a:r>
              <a:rPr lang="en-GB" sz="2400"/>
              <a:t>Recent Email for another Board Member</a:t>
            </a:r>
          </a:p>
        </p:txBody>
      </p:sp>
    </p:spTree>
    <p:extLst>
      <p:ext uri="{BB962C8B-B14F-4D97-AF65-F5344CB8AC3E}">
        <p14:creationId xmlns:p14="http://schemas.microsoft.com/office/powerpoint/2010/main" val="917051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35334-DF75-1263-90AA-2501113880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5D37F-6995-DDAB-6739-1D0BD4FC4093}"/>
              </a:ext>
            </a:extLst>
          </p:cNvPr>
          <p:cNvSpPr>
            <a:spLocks noGrp="1"/>
          </p:cNvSpPr>
          <p:nvPr>
            <p:ph type="title"/>
          </p:nvPr>
        </p:nvSpPr>
        <p:spPr/>
        <p:txBody>
          <a:bodyPr/>
          <a:lstStyle/>
          <a:p>
            <a:pPr algn="ctr"/>
            <a:r>
              <a:rPr lang="en-GB"/>
              <a:t>Museum &amp; Insurance	</a:t>
            </a:r>
          </a:p>
        </p:txBody>
      </p:sp>
      <p:sp>
        <p:nvSpPr>
          <p:cNvPr id="3" name="Content Placeholder 2">
            <a:extLst>
              <a:ext uri="{FF2B5EF4-FFF2-40B4-BE49-F238E27FC236}">
                <a16:creationId xmlns:a16="http://schemas.microsoft.com/office/drawing/2014/main" id="{E4675DDB-87C2-DBE0-F79A-934E983D697C}"/>
              </a:ext>
            </a:extLst>
          </p:cNvPr>
          <p:cNvSpPr>
            <a:spLocks noGrp="1"/>
          </p:cNvSpPr>
          <p:nvPr>
            <p:ph idx="1"/>
          </p:nvPr>
        </p:nvSpPr>
        <p:spPr/>
        <p:txBody>
          <a:bodyPr>
            <a:normAutofit/>
          </a:bodyPr>
          <a:lstStyle/>
          <a:p>
            <a:pPr algn="ctr"/>
            <a:endParaRPr lang="en-GB" sz="4000">
              <a:solidFill>
                <a:srgbClr val="92D050"/>
              </a:solidFill>
            </a:endParaRPr>
          </a:p>
          <a:p>
            <a:pPr algn="ctr"/>
            <a:endParaRPr lang="en-GB" sz="4000">
              <a:solidFill>
                <a:srgbClr val="92D050"/>
              </a:solidFill>
            </a:endParaRPr>
          </a:p>
          <a:p>
            <a:pPr algn="ctr"/>
            <a:r>
              <a:rPr lang="en-GB" sz="4000">
                <a:solidFill>
                  <a:srgbClr val="92D050"/>
                </a:solidFill>
              </a:rPr>
              <a:t>Richard Kennedy</a:t>
            </a:r>
          </a:p>
        </p:txBody>
      </p:sp>
    </p:spTree>
    <p:extLst>
      <p:ext uri="{BB962C8B-B14F-4D97-AF65-F5344CB8AC3E}">
        <p14:creationId xmlns:p14="http://schemas.microsoft.com/office/powerpoint/2010/main" val="3338911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243AF-FF8D-500E-B9F7-E35AFC033349}"/>
              </a:ext>
            </a:extLst>
          </p:cNvPr>
          <p:cNvSpPr>
            <a:spLocks noGrp="1"/>
          </p:cNvSpPr>
          <p:nvPr>
            <p:ph type="title"/>
          </p:nvPr>
        </p:nvSpPr>
        <p:spPr>
          <a:xfrm>
            <a:off x="1124822" y="720566"/>
            <a:ext cx="8596668" cy="4607572"/>
          </a:xfrm>
        </p:spPr>
        <p:txBody>
          <a:bodyPr>
            <a:noAutofit/>
          </a:bodyPr>
          <a:lstStyle/>
          <a:p>
            <a:pPr algn="ctr"/>
            <a:br>
              <a:rPr lang="en-GB" sz="3200" b="1"/>
            </a:br>
            <a:br>
              <a:rPr lang="en-GB" sz="3200" b="1"/>
            </a:br>
            <a:r>
              <a:rPr lang="en-GB"/>
              <a:t>Welcome </a:t>
            </a:r>
            <a:br>
              <a:rPr lang="en-GB"/>
            </a:br>
            <a:br>
              <a:rPr lang="en-GB"/>
            </a:br>
            <a:r>
              <a:rPr lang="en-GB"/>
              <a:t>Apologies</a:t>
            </a:r>
            <a:br>
              <a:rPr lang="en-GB"/>
            </a:br>
            <a:br>
              <a:rPr lang="en-GB"/>
            </a:br>
            <a:r>
              <a:rPr lang="en-GB"/>
              <a:t> Fire regulations</a:t>
            </a:r>
            <a:endParaRPr lang="en-GB" sz="3200" b="1"/>
          </a:p>
        </p:txBody>
      </p:sp>
      <p:sp>
        <p:nvSpPr>
          <p:cNvPr id="3" name="Content Placeholder 2">
            <a:extLst>
              <a:ext uri="{FF2B5EF4-FFF2-40B4-BE49-F238E27FC236}">
                <a16:creationId xmlns:a16="http://schemas.microsoft.com/office/drawing/2014/main" id="{B30C6C88-D937-4661-75A8-EEE4F3378639}"/>
              </a:ext>
            </a:extLst>
          </p:cNvPr>
          <p:cNvSpPr>
            <a:spLocks noGrp="1"/>
          </p:cNvSpPr>
          <p:nvPr>
            <p:ph idx="1"/>
          </p:nvPr>
        </p:nvSpPr>
        <p:spPr>
          <a:xfrm>
            <a:off x="533898" y="3921369"/>
            <a:ext cx="9088220" cy="2885830"/>
          </a:xfrm>
        </p:spPr>
        <p:txBody>
          <a:bodyPr>
            <a:normAutofit/>
          </a:bodyPr>
          <a:lstStyle/>
          <a:p>
            <a:pPr marL="0" indent="0">
              <a:buNone/>
            </a:pPr>
            <a:endParaRPr lang="en-GB"/>
          </a:p>
          <a:p>
            <a:pPr marL="0" indent="0">
              <a:buNone/>
            </a:pPr>
            <a:endParaRPr lang="en-GB"/>
          </a:p>
          <a:p>
            <a:pPr marL="457200" lvl="1" indent="0" algn="ctr">
              <a:buNone/>
            </a:pPr>
            <a:endParaRPr lang="en-GB" b="1"/>
          </a:p>
          <a:p>
            <a:pPr lvl="1"/>
            <a:endParaRPr lang="en-GB"/>
          </a:p>
        </p:txBody>
      </p:sp>
    </p:spTree>
    <p:extLst>
      <p:ext uri="{BB962C8B-B14F-4D97-AF65-F5344CB8AC3E}">
        <p14:creationId xmlns:p14="http://schemas.microsoft.com/office/powerpoint/2010/main" val="3086739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DCACD-7BB1-8497-4D0A-EF243405ECCF}"/>
              </a:ext>
            </a:extLst>
          </p:cNvPr>
          <p:cNvSpPr>
            <a:spLocks noGrp="1"/>
          </p:cNvSpPr>
          <p:nvPr>
            <p:ph type="title"/>
          </p:nvPr>
        </p:nvSpPr>
        <p:spPr>
          <a:xfrm>
            <a:off x="677334" y="609600"/>
            <a:ext cx="8596668" cy="736600"/>
          </a:xfrm>
        </p:spPr>
        <p:txBody>
          <a:bodyPr/>
          <a:lstStyle/>
          <a:p>
            <a:pPr algn="ctr"/>
            <a:r>
              <a:rPr lang="en-GB"/>
              <a:t>Commercial Insurance Review</a:t>
            </a:r>
          </a:p>
        </p:txBody>
      </p:sp>
      <p:sp>
        <p:nvSpPr>
          <p:cNvPr id="3" name="Content Placeholder 2">
            <a:extLst>
              <a:ext uri="{FF2B5EF4-FFF2-40B4-BE49-F238E27FC236}">
                <a16:creationId xmlns:a16="http://schemas.microsoft.com/office/drawing/2014/main" id="{6BB3751C-3348-BF31-E721-24BB7FA0C302}"/>
              </a:ext>
            </a:extLst>
          </p:cNvPr>
          <p:cNvSpPr>
            <a:spLocks noGrp="1"/>
          </p:cNvSpPr>
          <p:nvPr>
            <p:ph idx="1"/>
          </p:nvPr>
        </p:nvSpPr>
        <p:spPr/>
        <p:txBody>
          <a:bodyPr/>
          <a:lstStyle/>
          <a:p>
            <a:r>
              <a:rPr lang="en-GB"/>
              <a:t>When David joined the Board in 2023, he saved KMC £1k by achieving a 20% reduction in premium.</a:t>
            </a:r>
          </a:p>
          <a:p>
            <a:r>
              <a:rPr lang="en-GB"/>
              <a:t>David asked me to take over responsibility for the commercial insurance.</a:t>
            </a:r>
          </a:p>
          <a:p>
            <a:pPr lvl="1"/>
            <a:endParaRPr lang="en-GB"/>
          </a:p>
          <a:p>
            <a:pPr marL="342000" lvl="1"/>
            <a:r>
              <a:rPr lang="en-GB" sz="1800"/>
              <a:t>Achieved a further reduction of 20% and a saving of £800.</a:t>
            </a:r>
          </a:p>
          <a:p>
            <a:pPr marL="342000" lvl="1"/>
            <a:endParaRPr lang="en-GB" sz="1800"/>
          </a:p>
          <a:p>
            <a:pPr marL="342000" lvl="1"/>
            <a:r>
              <a:rPr lang="en-GB" sz="1800"/>
              <a:t>In addition, the new policy includes increased </a:t>
            </a:r>
          </a:p>
          <a:p>
            <a:pPr marL="742050" lvl="2"/>
            <a:r>
              <a:rPr lang="en-GB" sz="1800"/>
              <a:t>Employer’s liability, loss of license, increased loss of revenue etc.</a:t>
            </a:r>
          </a:p>
          <a:p>
            <a:pPr marL="342000" lvl="1"/>
            <a:r>
              <a:rPr lang="en-GB" sz="1800"/>
              <a:t>Contents insurance - all Units need to send a valuation of all equipment.</a:t>
            </a:r>
          </a:p>
        </p:txBody>
      </p:sp>
    </p:spTree>
    <p:extLst>
      <p:ext uri="{BB962C8B-B14F-4D97-AF65-F5344CB8AC3E}">
        <p14:creationId xmlns:p14="http://schemas.microsoft.com/office/powerpoint/2010/main" val="3800991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22B31-84A7-95C1-B2FE-867FCF33D212}"/>
              </a:ext>
            </a:extLst>
          </p:cNvPr>
          <p:cNvSpPr>
            <a:spLocks noGrp="1"/>
          </p:cNvSpPr>
          <p:nvPr>
            <p:ph type="title"/>
          </p:nvPr>
        </p:nvSpPr>
        <p:spPr/>
        <p:txBody>
          <a:bodyPr/>
          <a:lstStyle/>
          <a:p>
            <a:r>
              <a:rPr lang="en-GB"/>
              <a:t>Board Activities “Third Rising”</a:t>
            </a:r>
          </a:p>
        </p:txBody>
      </p:sp>
      <p:sp>
        <p:nvSpPr>
          <p:cNvPr id="3" name="Content Placeholder 2">
            <a:extLst>
              <a:ext uri="{FF2B5EF4-FFF2-40B4-BE49-F238E27FC236}">
                <a16:creationId xmlns:a16="http://schemas.microsoft.com/office/drawing/2014/main" id="{B72726B9-E486-149E-569F-77CEC8747D6C}"/>
              </a:ext>
            </a:extLst>
          </p:cNvPr>
          <p:cNvSpPr>
            <a:spLocks noGrp="1"/>
          </p:cNvSpPr>
          <p:nvPr>
            <p:ph idx="1"/>
          </p:nvPr>
        </p:nvSpPr>
        <p:spPr/>
        <p:txBody>
          <a:bodyPr>
            <a:normAutofit/>
          </a:bodyPr>
          <a:lstStyle/>
          <a:p>
            <a:r>
              <a:rPr lang="en-GB" sz="2800"/>
              <a:t>Income &amp; Expenditure</a:t>
            </a:r>
          </a:p>
          <a:p>
            <a:endParaRPr lang="en-GB" sz="2800"/>
          </a:p>
          <a:p>
            <a:r>
              <a:rPr lang="en-GB" sz="2800"/>
              <a:t>The Flat</a:t>
            </a:r>
          </a:p>
          <a:p>
            <a:endParaRPr lang="en-GB" sz="2800"/>
          </a:p>
          <a:p>
            <a:r>
              <a:rPr lang="en-GB" sz="2800"/>
              <a:t>External Actions</a:t>
            </a:r>
          </a:p>
          <a:p>
            <a:endParaRPr lang="en-GB" sz="2800"/>
          </a:p>
          <a:p>
            <a:r>
              <a:rPr lang="en-GB" sz="2800"/>
              <a:t>Internal Actions</a:t>
            </a:r>
          </a:p>
        </p:txBody>
      </p:sp>
    </p:spTree>
    <p:extLst>
      <p:ext uri="{BB962C8B-B14F-4D97-AF65-F5344CB8AC3E}">
        <p14:creationId xmlns:p14="http://schemas.microsoft.com/office/powerpoint/2010/main" val="1847355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ABB2F-1315-D168-8E6E-48828F8AFC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04E724-316F-B15C-7447-52A39E9C8AE8}"/>
              </a:ext>
            </a:extLst>
          </p:cNvPr>
          <p:cNvSpPr>
            <a:spLocks noGrp="1"/>
          </p:cNvSpPr>
          <p:nvPr>
            <p:ph type="title"/>
          </p:nvPr>
        </p:nvSpPr>
        <p:spPr>
          <a:xfrm>
            <a:off x="677334" y="660400"/>
            <a:ext cx="8596668" cy="685800"/>
          </a:xfrm>
        </p:spPr>
        <p:txBody>
          <a:bodyPr/>
          <a:lstStyle/>
          <a:p>
            <a:pPr algn="ctr"/>
            <a:r>
              <a:rPr lang="en-GB"/>
              <a:t>Income - InPost Boxes</a:t>
            </a:r>
          </a:p>
        </p:txBody>
      </p:sp>
      <p:sp>
        <p:nvSpPr>
          <p:cNvPr id="3" name="Content Placeholder 2">
            <a:extLst>
              <a:ext uri="{FF2B5EF4-FFF2-40B4-BE49-F238E27FC236}">
                <a16:creationId xmlns:a16="http://schemas.microsoft.com/office/drawing/2014/main" id="{4C89A4E5-AB2C-007F-34D3-8585CAE981B1}"/>
              </a:ext>
            </a:extLst>
          </p:cNvPr>
          <p:cNvSpPr>
            <a:spLocks noGrp="1"/>
          </p:cNvSpPr>
          <p:nvPr>
            <p:ph idx="1"/>
          </p:nvPr>
        </p:nvSpPr>
        <p:spPr>
          <a:xfrm>
            <a:off x="677333" y="1413933"/>
            <a:ext cx="8805333" cy="5130800"/>
          </a:xfrm>
        </p:spPr>
        <p:txBody>
          <a:bodyPr>
            <a:normAutofit/>
          </a:bodyPr>
          <a:lstStyle/>
          <a:p>
            <a:pPr lvl="0"/>
            <a:r>
              <a:rPr lang="en-GB"/>
              <a:t>Simon Bumford of Wythall Lodge brought to my attention the boxes recently installed at Kings Heath. (Image below).</a:t>
            </a:r>
          </a:p>
          <a:p>
            <a:pPr lvl="0"/>
            <a:r>
              <a:rPr lang="en-GB"/>
              <a:t>The Board has agreed that these boxes will also be installed at KMC giving an increase to 3</a:t>
            </a:r>
            <a:r>
              <a:rPr lang="en-GB" baseline="30000"/>
              <a:t>rd</a:t>
            </a:r>
            <a:r>
              <a:rPr lang="en-GB"/>
              <a:t> party income.</a:t>
            </a:r>
          </a:p>
          <a:p>
            <a:pPr lvl="0"/>
            <a:r>
              <a:rPr lang="en-GB"/>
              <a:t>The boxes will be sited on the wall of the Lodge Room. (Image).</a:t>
            </a:r>
          </a:p>
          <a:p>
            <a:pPr lvl="0"/>
            <a:r>
              <a:rPr lang="en-GB"/>
              <a:t>We are currently arranging boxes for InPost(Shein)and Veep(DPD).</a:t>
            </a:r>
          </a:p>
          <a:p>
            <a:pPr lvl="0"/>
            <a:r>
              <a:rPr lang="en-GB"/>
              <a:t>A third one is under consideration.</a:t>
            </a:r>
          </a:p>
          <a:p>
            <a:pPr lvl="0"/>
            <a:r>
              <a:rPr lang="en-GB"/>
              <a:t>This income will be the third largest source of income for the rooms, after Slimming World and 1 Unit.</a:t>
            </a:r>
          </a:p>
          <a:p>
            <a:pPr lvl="0"/>
            <a:r>
              <a:rPr lang="en-GB"/>
              <a:t>When the 3</a:t>
            </a:r>
            <a:r>
              <a:rPr lang="en-GB" baseline="30000"/>
              <a:t>rd</a:t>
            </a:r>
            <a:r>
              <a:rPr lang="en-GB"/>
              <a:t> one is agreed the boxes will provide the largest income source for the rooms.</a:t>
            </a:r>
          </a:p>
          <a:p>
            <a:pPr lvl="0"/>
            <a:r>
              <a:rPr lang="en-GB"/>
              <a:t>Although not necessary, contacted neighbours. Athos staff were really excited because boxes would be there.</a:t>
            </a:r>
          </a:p>
          <a:p>
            <a:pPr lvl="0"/>
            <a:endParaRPr lang="en-GB"/>
          </a:p>
          <a:p>
            <a:pPr lvl="0"/>
            <a:endParaRPr lang="en-GB"/>
          </a:p>
          <a:p>
            <a:endParaRPr lang="en-GB"/>
          </a:p>
        </p:txBody>
      </p:sp>
    </p:spTree>
    <p:extLst>
      <p:ext uri="{BB962C8B-B14F-4D97-AF65-F5344CB8AC3E}">
        <p14:creationId xmlns:p14="http://schemas.microsoft.com/office/powerpoint/2010/main" val="3251712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18541-A4F9-19BE-571F-A321760560FD}"/>
              </a:ext>
            </a:extLst>
          </p:cNvPr>
          <p:cNvSpPr>
            <a:spLocks noGrp="1"/>
          </p:cNvSpPr>
          <p:nvPr>
            <p:ph type="title"/>
          </p:nvPr>
        </p:nvSpPr>
        <p:spPr>
          <a:xfrm>
            <a:off x="677334" y="609600"/>
            <a:ext cx="8596668" cy="821267"/>
          </a:xfrm>
        </p:spPr>
        <p:txBody>
          <a:bodyPr/>
          <a:lstStyle/>
          <a:p>
            <a:pPr algn="ctr"/>
            <a:r>
              <a:rPr lang="en-GB"/>
              <a:t>Income</a:t>
            </a:r>
          </a:p>
        </p:txBody>
      </p:sp>
      <p:sp>
        <p:nvSpPr>
          <p:cNvPr id="3" name="Content Placeholder 2">
            <a:extLst>
              <a:ext uri="{FF2B5EF4-FFF2-40B4-BE49-F238E27FC236}">
                <a16:creationId xmlns:a16="http://schemas.microsoft.com/office/drawing/2014/main" id="{E5C14535-9A82-87E7-A16A-6908FE276EFB}"/>
              </a:ext>
            </a:extLst>
          </p:cNvPr>
          <p:cNvSpPr>
            <a:spLocks noGrp="1"/>
          </p:cNvSpPr>
          <p:nvPr>
            <p:ph idx="1"/>
          </p:nvPr>
        </p:nvSpPr>
        <p:spPr>
          <a:xfrm>
            <a:off x="677334" y="1430867"/>
            <a:ext cx="8596668" cy="4610495"/>
          </a:xfrm>
        </p:spPr>
        <p:txBody>
          <a:bodyPr/>
          <a:lstStyle/>
          <a:p>
            <a:r>
              <a:rPr lang="en-GB"/>
              <a:t>	Slimming World</a:t>
            </a:r>
          </a:p>
          <a:p>
            <a:pPr marL="342000" lvl="1"/>
            <a:r>
              <a:rPr lang="en-GB"/>
              <a:t>		</a:t>
            </a:r>
            <a:r>
              <a:rPr lang="en-GB" sz="1800"/>
              <a:t>I secured their attendance at the rooms from the British Legion</a:t>
            </a:r>
          </a:p>
          <a:p>
            <a:r>
              <a:rPr lang="en-GB"/>
              <a:t>		Very happy to move to KMC as I offered a fixed price for 12 months.</a:t>
            </a:r>
          </a:p>
          <a:p>
            <a:r>
              <a:rPr lang="en-GB"/>
              <a:t>		Made welcome by Rose and now trusted.</a:t>
            </a:r>
          </a:p>
          <a:p>
            <a:r>
              <a:rPr lang="en-GB"/>
              <a:t>		Largest single income for KMC.</a:t>
            </a:r>
          </a:p>
          <a:p>
            <a:r>
              <a:rPr lang="en-GB"/>
              <a:t>	Wythall Lodge 5665</a:t>
            </a:r>
          </a:p>
          <a:p>
            <a:r>
              <a:rPr lang="en-GB"/>
              <a:t>		Worcester Lodge</a:t>
            </a:r>
          </a:p>
          <a:p>
            <a:r>
              <a:rPr lang="en-GB"/>
              <a:t>	Those 2 sources have covered the lost income of Units who returned warrants Doric, Justice and Solihull.</a:t>
            </a:r>
          </a:p>
          <a:p>
            <a:endParaRPr lang="en-GB"/>
          </a:p>
        </p:txBody>
      </p:sp>
    </p:spTree>
    <p:extLst>
      <p:ext uri="{BB962C8B-B14F-4D97-AF65-F5344CB8AC3E}">
        <p14:creationId xmlns:p14="http://schemas.microsoft.com/office/powerpoint/2010/main" val="1733671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F2EFB-1AA8-2CEF-F4A6-995FD700CC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D95BD-6BE8-BE4E-9169-474EC1B26257}"/>
              </a:ext>
            </a:extLst>
          </p:cNvPr>
          <p:cNvSpPr>
            <a:spLocks noGrp="1"/>
          </p:cNvSpPr>
          <p:nvPr>
            <p:ph type="title"/>
          </p:nvPr>
        </p:nvSpPr>
        <p:spPr>
          <a:xfrm>
            <a:off x="677334" y="609600"/>
            <a:ext cx="8596668" cy="821267"/>
          </a:xfrm>
        </p:spPr>
        <p:txBody>
          <a:bodyPr/>
          <a:lstStyle/>
          <a:p>
            <a:pPr algn="ctr"/>
            <a:r>
              <a:rPr lang="en-GB"/>
              <a:t>Income 2</a:t>
            </a:r>
          </a:p>
        </p:txBody>
      </p:sp>
      <p:sp>
        <p:nvSpPr>
          <p:cNvPr id="3" name="Content Placeholder 2">
            <a:extLst>
              <a:ext uri="{FF2B5EF4-FFF2-40B4-BE49-F238E27FC236}">
                <a16:creationId xmlns:a16="http://schemas.microsoft.com/office/drawing/2014/main" id="{28D56782-B34C-898E-1AC0-35496A6F2F08}"/>
              </a:ext>
            </a:extLst>
          </p:cNvPr>
          <p:cNvSpPr>
            <a:spLocks noGrp="1"/>
          </p:cNvSpPr>
          <p:nvPr>
            <p:ph idx="1"/>
          </p:nvPr>
        </p:nvSpPr>
        <p:spPr>
          <a:xfrm>
            <a:off x="677334" y="1430867"/>
            <a:ext cx="8596668" cy="4610495"/>
          </a:xfrm>
        </p:spPr>
        <p:txBody>
          <a:bodyPr/>
          <a:lstStyle/>
          <a:p>
            <a:pPr lvl="0"/>
            <a:r>
              <a:rPr lang="en-GB" sz="2000"/>
              <a:t>Simon Bumford of Wythall Lodge brought to my attention the boxes recently installed at Kings Heath. (1</a:t>
            </a:r>
            <a:r>
              <a:rPr lang="en-GB" sz="2000" baseline="30000"/>
              <a:t>st</a:t>
            </a:r>
            <a:r>
              <a:rPr lang="en-GB" sz="2000"/>
              <a:t> Image).</a:t>
            </a:r>
          </a:p>
          <a:p>
            <a:pPr lvl="0"/>
            <a:r>
              <a:rPr lang="en-GB" sz="2000"/>
              <a:t>The Board has agreed that these boxes will also be installed at KMC giving an increase to 3</a:t>
            </a:r>
            <a:r>
              <a:rPr lang="en-GB" sz="2000" baseline="30000"/>
              <a:t>rd</a:t>
            </a:r>
            <a:r>
              <a:rPr lang="en-GB" sz="2000"/>
              <a:t> party income.</a:t>
            </a:r>
          </a:p>
          <a:p>
            <a:pPr lvl="0"/>
            <a:r>
              <a:rPr lang="en-GB" sz="2000"/>
              <a:t>The boxes will be sited on the wall of the Lodge Room. (2</a:t>
            </a:r>
            <a:r>
              <a:rPr lang="en-GB" sz="2000" baseline="30000"/>
              <a:t>nd</a:t>
            </a:r>
            <a:r>
              <a:rPr lang="en-GB" sz="2000"/>
              <a:t> Image).</a:t>
            </a:r>
          </a:p>
          <a:p>
            <a:pPr lvl="0"/>
            <a:r>
              <a:rPr lang="en-GB" sz="2000"/>
              <a:t>We are currently arranging boxes for:</a:t>
            </a:r>
          </a:p>
          <a:p>
            <a:pPr lvl="0"/>
            <a:r>
              <a:rPr lang="en-GB" sz="2000"/>
              <a:t>InPost (Vinted) and Veep (DPD).</a:t>
            </a:r>
          </a:p>
          <a:p>
            <a:r>
              <a:rPr lang="en-GB" sz="2000"/>
              <a:t>Income will be the 3rd largest, after Slimming World and only 1 unit.</a:t>
            </a:r>
          </a:p>
          <a:p>
            <a:pPr lvl="0"/>
            <a:r>
              <a:rPr lang="en-GB" sz="2000"/>
              <a:t>A third one is under consideration.</a:t>
            </a:r>
          </a:p>
          <a:p>
            <a:endParaRPr lang="en-GB"/>
          </a:p>
        </p:txBody>
      </p:sp>
    </p:spTree>
    <p:extLst>
      <p:ext uri="{BB962C8B-B14F-4D97-AF65-F5344CB8AC3E}">
        <p14:creationId xmlns:p14="http://schemas.microsoft.com/office/powerpoint/2010/main" val="2548128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4B11551-CF6D-E3A1-08F3-3EFFA89CE56C}"/>
              </a:ext>
            </a:extLst>
          </p:cNvPr>
          <p:cNvPicPr>
            <a:picLocks noGrp="1" noChangeAspect="1"/>
          </p:cNvPicPr>
          <p:nvPr>
            <p:ph idx="1"/>
          </p:nvPr>
        </p:nvPicPr>
        <p:blipFill>
          <a:blip r:embed="rId2"/>
          <a:stretch>
            <a:fillRect/>
          </a:stretch>
        </p:blipFill>
        <p:spPr>
          <a:xfrm>
            <a:off x="1159933" y="756038"/>
            <a:ext cx="6747933" cy="5285988"/>
          </a:xfrm>
          <a:prstGeom prst="rect">
            <a:avLst/>
          </a:prstGeom>
        </p:spPr>
      </p:pic>
    </p:spTree>
    <p:extLst>
      <p:ext uri="{BB962C8B-B14F-4D97-AF65-F5344CB8AC3E}">
        <p14:creationId xmlns:p14="http://schemas.microsoft.com/office/powerpoint/2010/main" val="2558002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E9B48-37D1-4002-7791-B49AA10DB7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BD2C42-D594-422F-AC79-7C159F631C65}"/>
              </a:ext>
            </a:extLst>
          </p:cNvPr>
          <p:cNvSpPr>
            <a:spLocks noGrp="1"/>
          </p:cNvSpPr>
          <p:nvPr>
            <p:ph type="title"/>
          </p:nvPr>
        </p:nvSpPr>
        <p:spPr/>
        <p:txBody>
          <a:bodyPr/>
          <a:lstStyle/>
          <a:p>
            <a:r>
              <a:rPr lang="en-GB"/>
              <a:t>The Flat</a:t>
            </a:r>
          </a:p>
        </p:txBody>
      </p:sp>
      <p:sp>
        <p:nvSpPr>
          <p:cNvPr id="3" name="Content Placeholder 2">
            <a:extLst>
              <a:ext uri="{FF2B5EF4-FFF2-40B4-BE49-F238E27FC236}">
                <a16:creationId xmlns:a16="http://schemas.microsoft.com/office/drawing/2014/main" id="{F9C2149F-A9EC-F6DC-8113-8F3B0647DEF9}"/>
              </a:ext>
            </a:extLst>
          </p:cNvPr>
          <p:cNvSpPr>
            <a:spLocks noGrp="1"/>
          </p:cNvSpPr>
          <p:nvPr>
            <p:ph idx="1"/>
          </p:nvPr>
        </p:nvSpPr>
        <p:spPr/>
        <p:txBody>
          <a:bodyPr>
            <a:normAutofit/>
          </a:bodyPr>
          <a:lstStyle/>
          <a:p>
            <a:pPr lvl="0"/>
            <a:r>
              <a:rPr lang="en-GB" sz="2000"/>
              <a:t>New tenant has been in the flat since 11</a:t>
            </a:r>
            <a:r>
              <a:rPr lang="en-GB" sz="2000" baseline="30000"/>
              <a:t>th</a:t>
            </a:r>
            <a:r>
              <a:rPr lang="en-GB" sz="2000"/>
              <a:t> May</a:t>
            </a:r>
          </a:p>
          <a:p>
            <a:pPr lvl="0"/>
            <a:r>
              <a:rPr lang="en-GB" sz="2000"/>
              <a:t>10% increase in rental income.</a:t>
            </a:r>
          </a:p>
          <a:p>
            <a:pPr lvl="0"/>
            <a:r>
              <a:rPr lang="en-GB" sz="2000"/>
              <a:t>A new cooker and fridge freezer have been installed.</a:t>
            </a:r>
          </a:p>
          <a:p>
            <a:pPr lvl="0"/>
            <a:r>
              <a:rPr lang="en-GB" sz="2000"/>
              <a:t>Flat has been painted – walls and architrave.</a:t>
            </a:r>
          </a:p>
          <a:p>
            <a:pPr lvl="0"/>
            <a:r>
              <a:rPr lang="en-GB" sz="2000"/>
              <a:t>Tenant is also decorating at her own expense.</a:t>
            </a:r>
          </a:p>
          <a:p>
            <a:pPr lvl="0"/>
            <a:r>
              <a:rPr lang="en-GB" sz="2000"/>
              <a:t>Porch and hall not painted because we wanted to let the property as soon as possible. This is on the to do list. The porch has not been painted since at least 2021.</a:t>
            </a:r>
          </a:p>
        </p:txBody>
      </p:sp>
    </p:spTree>
    <p:extLst>
      <p:ext uri="{BB962C8B-B14F-4D97-AF65-F5344CB8AC3E}">
        <p14:creationId xmlns:p14="http://schemas.microsoft.com/office/powerpoint/2010/main" val="2549881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D0892-216B-B0BA-0822-1F4CD9914B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63A639-B9FD-2C33-BB84-A36F5D94933B}"/>
              </a:ext>
            </a:extLst>
          </p:cNvPr>
          <p:cNvSpPr>
            <a:spLocks noGrp="1"/>
          </p:cNvSpPr>
          <p:nvPr>
            <p:ph type="title"/>
          </p:nvPr>
        </p:nvSpPr>
        <p:spPr>
          <a:xfrm>
            <a:off x="677334" y="609600"/>
            <a:ext cx="8596668" cy="931333"/>
          </a:xfrm>
        </p:spPr>
        <p:txBody>
          <a:bodyPr/>
          <a:lstStyle/>
          <a:p>
            <a:pPr algn="ctr"/>
            <a:r>
              <a:rPr lang="en-GB"/>
              <a:t>External actions</a:t>
            </a:r>
          </a:p>
        </p:txBody>
      </p:sp>
      <p:sp>
        <p:nvSpPr>
          <p:cNvPr id="3" name="Content Placeholder 2">
            <a:extLst>
              <a:ext uri="{FF2B5EF4-FFF2-40B4-BE49-F238E27FC236}">
                <a16:creationId xmlns:a16="http://schemas.microsoft.com/office/drawing/2014/main" id="{21A4FBB5-4343-C1B1-26EF-E74C9D87FCB4}"/>
              </a:ext>
            </a:extLst>
          </p:cNvPr>
          <p:cNvSpPr>
            <a:spLocks noGrp="1"/>
          </p:cNvSpPr>
          <p:nvPr>
            <p:ph idx="1"/>
          </p:nvPr>
        </p:nvSpPr>
        <p:spPr>
          <a:xfrm>
            <a:off x="677334" y="1676401"/>
            <a:ext cx="8596668" cy="4364962"/>
          </a:xfrm>
        </p:spPr>
        <p:txBody>
          <a:bodyPr/>
          <a:lstStyle/>
          <a:p>
            <a:pPr lvl="0"/>
            <a:r>
              <a:rPr lang="en-GB"/>
              <a:t>The grounds, including the foliage overhanging the pavement has been cleared.</a:t>
            </a:r>
          </a:p>
          <a:p>
            <a:pPr lvl="0"/>
            <a:r>
              <a:rPr lang="en-GB"/>
              <a:t>This was an outstanding item, delayed by the previously reported cashflow issues. </a:t>
            </a:r>
          </a:p>
          <a:p>
            <a:pPr lvl="0"/>
            <a:r>
              <a:rPr lang="en-GB"/>
              <a:t>I am the first Chairman, in my time at the rooms to investigate the Title Deeds of 1621 Warwick Road Solihull.</a:t>
            </a:r>
          </a:p>
          <a:p>
            <a:pPr lvl="0"/>
            <a:r>
              <a:rPr lang="en-GB"/>
              <a:t>After reference to the Company Solicitors, I found that Athos and Trigo, our neighbours are each liable for 15% of the cost of maintenance.</a:t>
            </a:r>
          </a:p>
          <a:p>
            <a:pPr lvl="0"/>
            <a:r>
              <a:rPr lang="en-GB"/>
              <a:t>The bill was reduced therefore reduced by 30%.</a:t>
            </a:r>
          </a:p>
          <a:p>
            <a:pPr lvl="0"/>
            <a:r>
              <a:rPr lang="en-GB"/>
              <a:t>There is now a weekly maintenance contract in place.</a:t>
            </a:r>
          </a:p>
          <a:p>
            <a:endParaRPr lang="en-GB"/>
          </a:p>
        </p:txBody>
      </p:sp>
    </p:spTree>
    <p:extLst>
      <p:ext uri="{BB962C8B-B14F-4D97-AF65-F5344CB8AC3E}">
        <p14:creationId xmlns:p14="http://schemas.microsoft.com/office/powerpoint/2010/main" val="3457955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9B7C2-FE7A-098A-F793-10FA042995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67A50-265B-F4BA-EBDC-10EFE5476926}"/>
              </a:ext>
            </a:extLst>
          </p:cNvPr>
          <p:cNvSpPr>
            <a:spLocks noGrp="1"/>
          </p:cNvSpPr>
          <p:nvPr>
            <p:ph type="title"/>
          </p:nvPr>
        </p:nvSpPr>
        <p:spPr>
          <a:xfrm>
            <a:off x="677334" y="609600"/>
            <a:ext cx="8596668" cy="931333"/>
          </a:xfrm>
        </p:spPr>
        <p:txBody>
          <a:bodyPr>
            <a:normAutofit/>
          </a:bodyPr>
          <a:lstStyle/>
          <a:p>
            <a:pPr algn="ctr"/>
            <a:r>
              <a:rPr lang="en-GB"/>
              <a:t>Internal actions</a:t>
            </a:r>
          </a:p>
        </p:txBody>
      </p:sp>
      <p:sp>
        <p:nvSpPr>
          <p:cNvPr id="3" name="Content Placeholder 2">
            <a:extLst>
              <a:ext uri="{FF2B5EF4-FFF2-40B4-BE49-F238E27FC236}">
                <a16:creationId xmlns:a16="http://schemas.microsoft.com/office/drawing/2014/main" id="{50BC748E-F2EA-02B8-120B-1F6A32904570}"/>
              </a:ext>
            </a:extLst>
          </p:cNvPr>
          <p:cNvSpPr>
            <a:spLocks noGrp="1"/>
          </p:cNvSpPr>
          <p:nvPr>
            <p:ph idx="1"/>
          </p:nvPr>
        </p:nvSpPr>
        <p:spPr>
          <a:xfrm>
            <a:off x="677334" y="1676401"/>
            <a:ext cx="8596668" cy="4364962"/>
          </a:xfrm>
        </p:spPr>
        <p:txBody>
          <a:bodyPr>
            <a:normAutofit/>
          </a:bodyPr>
          <a:lstStyle/>
          <a:p>
            <a:r>
              <a:rPr lang="en-GB"/>
              <a:t>EICR – remedials completed await sign off</a:t>
            </a:r>
          </a:p>
          <a:p>
            <a:r>
              <a:rPr lang="en-GB"/>
              <a:t>	Leak in flat going into Haskins room fixed.</a:t>
            </a:r>
          </a:p>
          <a:p>
            <a:r>
              <a:rPr lang="en-GB"/>
              <a:t>	New front doorbell installed – now no need to leave door on the latch</a:t>
            </a:r>
          </a:p>
          <a:p>
            <a:r>
              <a:rPr lang="en-GB"/>
              <a:t>	Secretary’s desk bell.</a:t>
            </a:r>
          </a:p>
          <a:p>
            <a:r>
              <a:rPr lang="en-GB"/>
              <a:t>	TV blanked off</a:t>
            </a:r>
          </a:p>
          <a:p>
            <a:pPr marL="741600" indent="-284400"/>
            <a:r>
              <a:rPr lang="en-GB"/>
              <a:t>3 emails on the subject ignored / didn’t read / too many people pulling out cables. On a previous  occasion £200 repair bill.</a:t>
            </a:r>
          </a:p>
          <a:p>
            <a:pPr marL="741600" lvl="2" indent="-284400"/>
            <a:r>
              <a:rPr lang="en-GB" sz="1800"/>
              <a:t>H&amp;S risk – Directors get sued.</a:t>
            </a:r>
          </a:p>
          <a:p>
            <a:pPr lvl="1"/>
            <a:r>
              <a:rPr lang="en-GB" sz="1800"/>
              <a:t>New TV if HDMI plugs / socket  get damaged</a:t>
            </a:r>
          </a:p>
          <a:p>
            <a:r>
              <a:rPr lang="en-GB"/>
              <a:t>Not your TV</a:t>
            </a:r>
          </a:p>
          <a:p>
            <a:endParaRPr lang="en-GB"/>
          </a:p>
        </p:txBody>
      </p:sp>
    </p:spTree>
    <p:extLst>
      <p:ext uri="{BB962C8B-B14F-4D97-AF65-F5344CB8AC3E}">
        <p14:creationId xmlns:p14="http://schemas.microsoft.com/office/powerpoint/2010/main" val="3193941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C15DA-E9B3-6BC2-8AC0-5BD7B922ED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A19F03-5F3F-CB55-4C61-58BE2A48E733}"/>
              </a:ext>
            </a:extLst>
          </p:cNvPr>
          <p:cNvSpPr>
            <a:spLocks noGrp="1"/>
          </p:cNvSpPr>
          <p:nvPr>
            <p:ph type="title"/>
          </p:nvPr>
        </p:nvSpPr>
        <p:spPr>
          <a:xfrm>
            <a:off x="677334" y="609600"/>
            <a:ext cx="8596668" cy="931333"/>
          </a:xfrm>
        </p:spPr>
        <p:txBody>
          <a:bodyPr>
            <a:normAutofit/>
          </a:bodyPr>
          <a:lstStyle/>
          <a:p>
            <a:pPr algn="ctr"/>
            <a:r>
              <a:rPr lang="en-GB"/>
              <a:t>Internal actions - 2</a:t>
            </a:r>
          </a:p>
        </p:txBody>
      </p:sp>
      <p:sp>
        <p:nvSpPr>
          <p:cNvPr id="3" name="Content Placeholder 2">
            <a:extLst>
              <a:ext uri="{FF2B5EF4-FFF2-40B4-BE49-F238E27FC236}">
                <a16:creationId xmlns:a16="http://schemas.microsoft.com/office/drawing/2014/main" id="{C1480F4D-4768-E344-7F88-022C1F1743AC}"/>
              </a:ext>
            </a:extLst>
          </p:cNvPr>
          <p:cNvSpPr>
            <a:spLocks noGrp="1"/>
          </p:cNvSpPr>
          <p:nvPr>
            <p:ph idx="1"/>
          </p:nvPr>
        </p:nvSpPr>
        <p:spPr>
          <a:xfrm>
            <a:off x="677334" y="1676401"/>
            <a:ext cx="8596668" cy="4364962"/>
          </a:xfrm>
        </p:spPr>
        <p:txBody>
          <a:bodyPr>
            <a:normAutofit/>
          </a:bodyPr>
          <a:lstStyle/>
          <a:p>
            <a:r>
              <a:rPr lang="en-GB"/>
              <a:t>	</a:t>
            </a:r>
            <a:r>
              <a:rPr lang="en-GB" sz="2000"/>
              <a:t>Carpets cleaned</a:t>
            </a:r>
          </a:p>
          <a:p>
            <a:r>
              <a:rPr lang="en-GB" sz="2000"/>
              <a:t>	Glasses “deep clean”</a:t>
            </a:r>
          </a:p>
          <a:p>
            <a:r>
              <a:rPr lang="en-GB" sz="2000"/>
              <a:t>	Last out Lights out – Lodge room lights left on even after meeting finished.</a:t>
            </a:r>
          </a:p>
          <a:p>
            <a:r>
              <a:rPr lang="en-GB" sz="2000"/>
              <a:t>	Royal Arch candles replaced.</a:t>
            </a:r>
          </a:p>
          <a:p>
            <a:r>
              <a:rPr lang="en-GB" sz="2000"/>
              <a:t>	Community presence – PCSO consultation group</a:t>
            </a:r>
          </a:p>
          <a:p>
            <a:r>
              <a:rPr lang="en-GB" sz="2000"/>
              <a:t>	</a:t>
            </a:r>
            <a:endParaRPr lang="en-GB"/>
          </a:p>
        </p:txBody>
      </p:sp>
    </p:spTree>
    <p:extLst>
      <p:ext uri="{BB962C8B-B14F-4D97-AF65-F5344CB8AC3E}">
        <p14:creationId xmlns:p14="http://schemas.microsoft.com/office/powerpoint/2010/main" val="3700586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CED4F-1CE2-22C6-63A7-A7F238106417}"/>
              </a:ext>
            </a:extLst>
          </p:cNvPr>
          <p:cNvSpPr>
            <a:spLocks noGrp="1"/>
          </p:cNvSpPr>
          <p:nvPr>
            <p:ph type="title"/>
          </p:nvPr>
        </p:nvSpPr>
        <p:spPr>
          <a:xfrm>
            <a:off x="677334" y="609600"/>
            <a:ext cx="8596668" cy="1024467"/>
          </a:xfrm>
        </p:spPr>
        <p:txBody>
          <a:bodyPr/>
          <a:lstStyle/>
          <a:p>
            <a:pPr algn="ctr"/>
            <a:r>
              <a:rPr lang="en-GB"/>
              <a:t>Agenda</a:t>
            </a:r>
          </a:p>
        </p:txBody>
      </p:sp>
      <p:sp>
        <p:nvSpPr>
          <p:cNvPr id="3" name="Content Placeholder 2">
            <a:extLst>
              <a:ext uri="{FF2B5EF4-FFF2-40B4-BE49-F238E27FC236}">
                <a16:creationId xmlns:a16="http://schemas.microsoft.com/office/drawing/2014/main" id="{BDD40076-B00D-4E9B-8503-98CDBEC90949}"/>
              </a:ext>
            </a:extLst>
          </p:cNvPr>
          <p:cNvSpPr>
            <a:spLocks noGrp="1"/>
          </p:cNvSpPr>
          <p:nvPr>
            <p:ph idx="1"/>
          </p:nvPr>
        </p:nvSpPr>
        <p:spPr>
          <a:xfrm>
            <a:off x="677334" y="1303867"/>
            <a:ext cx="8596668" cy="4944533"/>
          </a:xfrm>
        </p:spPr>
        <p:txBody>
          <a:bodyPr>
            <a:noAutofit/>
          </a:bodyPr>
          <a:lstStyle/>
          <a:p>
            <a:pPr lvl="0"/>
            <a:r>
              <a:rPr lang="en-GB" sz="2400"/>
              <a:t>Minutes of the previous meeting held 21</a:t>
            </a:r>
            <a:r>
              <a:rPr lang="en-GB" sz="2400" baseline="30000"/>
              <a:t>st</a:t>
            </a:r>
            <a:r>
              <a:rPr lang="en-GB" sz="2400"/>
              <a:t> February 2026.</a:t>
            </a:r>
          </a:p>
          <a:p>
            <a:pPr lvl="0"/>
            <a:r>
              <a:rPr lang="en-GB" sz="2400"/>
              <a:t>Solihull Masonic Temple Limited, Company accounts</a:t>
            </a:r>
          </a:p>
          <a:p>
            <a:pPr lvl="0"/>
            <a:r>
              <a:rPr lang="en-GB" sz="2400"/>
              <a:t>Menus and catering arrangements</a:t>
            </a:r>
          </a:p>
          <a:p>
            <a:r>
              <a:rPr lang="en-GB" sz="2400"/>
              <a:t>Drinks and bar arrangements</a:t>
            </a:r>
          </a:p>
          <a:p>
            <a:r>
              <a:rPr lang="en-GB" sz="2400"/>
              <a:t>Museum and Insurance update – Richard Kennedy</a:t>
            </a:r>
          </a:p>
          <a:p>
            <a:pPr lvl="0"/>
            <a:r>
              <a:rPr lang="en-GB" sz="2400"/>
              <a:t>Board Roles</a:t>
            </a:r>
          </a:p>
          <a:p>
            <a:pPr lvl="0"/>
            <a:r>
              <a:rPr lang="en-GB" sz="2400"/>
              <a:t>Board Activity “Third Rising”</a:t>
            </a:r>
          </a:p>
          <a:p>
            <a:pPr lvl="0"/>
            <a:r>
              <a:rPr lang="en-GB" sz="2400"/>
              <a:t>Board activity</a:t>
            </a:r>
          </a:p>
          <a:p>
            <a:pPr lvl="0"/>
            <a:r>
              <a:rPr lang="en-GB" sz="2400"/>
              <a:t>Any other business</a:t>
            </a:r>
          </a:p>
        </p:txBody>
      </p:sp>
    </p:spTree>
    <p:extLst>
      <p:ext uri="{BB962C8B-B14F-4D97-AF65-F5344CB8AC3E}">
        <p14:creationId xmlns:p14="http://schemas.microsoft.com/office/powerpoint/2010/main" val="15866276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B999E-423A-4F04-9CCC-C0B2E47B692C}"/>
              </a:ext>
            </a:extLst>
          </p:cNvPr>
          <p:cNvSpPr>
            <a:spLocks noGrp="1"/>
          </p:cNvSpPr>
          <p:nvPr>
            <p:ph type="title"/>
          </p:nvPr>
        </p:nvSpPr>
        <p:spPr/>
        <p:txBody>
          <a:bodyPr/>
          <a:lstStyle/>
          <a:p>
            <a:pPr algn="ctr"/>
            <a:r>
              <a:rPr lang="en-GB"/>
              <a:t>The Foodbank</a:t>
            </a:r>
          </a:p>
        </p:txBody>
      </p:sp>
      <p:sp>
        <p:nvSpPr>
          <p:cNvPr id="3" name="Content Placeholder 2">
            <a:extLst>
              <a:ext uri="{FF2B5EF4-FFF2-40B4-BE49-F238E27FC236}">
                <a16:creationId xmlns:a16="http://schemas.microsoft.com/office/drawing/2014/main" id="{B317842A-E8E2-F5E4-A732-0B5D83F7C4A4}"/>
              </a:ext>
            </a:extLst>
          </p:cNvPr>
          <p:cNvSpPr>
            <a:spLocks noGrp="1"/>
          </p:cNvSpPr>
          <p:nvPr>
            <p:ph idx="1"/>
          </p:nvPr>
        </p:nvSpPr>
        <p:spPr>
          <a:xfrm>
            <a:off x="677334" y="1524001"/>
            <a:ext cx="8596668" cy="4517362"/>
          </a:xfrm>
        </p:spPr>
        <p:txBody>
          <a:bodyPr>
            <a:normAutofit/>
          </a:bodyPr>
          <a:lstStyle/>
          <a:p>
            <a:r>
              <a:rPr lang="en-GB" sz="2400"/>
              <a:t>Foodbank - Estimate only one Mason is leaving things. Slimming World has brought in 10 times more. Put on summons email. Leave something by your case so you don’t forget.</a:t>
            </a:r>
          </a:p>
          <a:p>
            <a:r>
              <a:rPr lang="en-GB" sz="2400"/>
              <a:t>This is ….. Use own words.</a:t>
            </a:r>
          </a:p>
          <a:p>
            <a:r>
              <a:rPr lang="en-GB" sz="2400"/>
              <a:t>Only a recent occurrence, Keith Reynolds often had to empty a full basket weekly.</a:t>
            </a:r>
          </a:p>
          <a:p>
            <a:r>
              <a:rPr lang="en-GB" sz="2400"/>
              <a:t>There are 3,250 attendees plus visitors a year.</a:t>
            </a:r>
          </a:p>
          <a:p>
            <a:r>
              <a:rPr lang="en-GB" sz="2400"/>
              <a:t>There are 150 Lodge meetings a year.</a:t>
            </a:r>
          </a:p>
          <a:p>
            <a:r>
              <a:rPr lang="en-GB" sz="2400"/>
              <a:t>There are therefore 300 Officers and LOI meetings a year.</a:t>
            </a:r>
          </a:p>
          <a:p>
            <a:endParaRPr lang="en-GB"/>
          </a:p>
        </p:txBody>
      </p:sp>
    </p:spTree>
    <p:extLst>
      <p:ext uri="{BB962C8B-B14F-4D97-AF65-F5344CB8AC3E}">
        <p14:creationId xmlns:p14="http://schemas.microsoft.com/office/powerpoint/2010/main" val="34841582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74199-E47B-7FFF-9373-3D32779AB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2FBD38-E3DB-80E1-5C75-7DEE0688528E}"/>
              </a:ext>
            </a:extLst>
          </p:cNvPr>
          <p:cNvSpPr>
            <a:spLocks noGrp="1"/>
          </p:cNvSpPr>
          <p:nvPr>
            <p:ph type="title"/>
          </p:nvPr>
        </p:nvSpPr>
        <p:spPr>
          <a:xfrm>
            <a:off x="677334" y="660399"/>
            <a:ext cx="8596668" cy="4817291"/>
          </a:xfrm>
        </p:spPr>
        <p:txBody>
          <a:bodyPr>
            <a:normAutofit/>
          </a:bodyPr>
          <a:lstStyle/>
          <a:p>
            <a:pPr algn="ctr"/>
            <a:r>
              <a:rPr lang="en-GB" sz="4800"/>
              <a:t>Any</a:t>
            </a:r>
            <a:br>
              <a:rPr lang="en-GB" sz="4800"/>
            </a:br>
            <a:br>
              <a:rPr lang="en-GB" sz="4800"/>
            </a:br>
            <a:r>
              <a:rPr lang="en-GB" sz="4800"/>
              <a:t>Other</a:t>
            </a:r>
            <a:br>
              <a:rPr lang="en-GB" sz="4800"/>
            </a:br>
            <a:br>
              <a:rPr lang="en-GB" sz="4800"/>
            </a:br>
            <a:r>
              <a:rPr lang="en-GB" sz="4800"/>
              <a:t>Business</a:t>
            </a:r>
            <a:br>
              <a:rPr lang="en-GB"/>
            </a:br>
            <a:endParaRPr lang="en-GB"/>
          </a:p>
        </p:txBody>
      </p:sp>
    </p:spTree>
    <p:extLst>
      <p:ext uri="{BB962C8B-B14F-4D97-AF65-F5344CB8AC3E}">
        <p14:creationId xmlns:p14="http://schemas.microsoft.com/office/powerpoint/2010/main" val="2569211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0E5BD-FF76-3CA8-C02F-76CC6BABC7A5}"/>
              </a:ext>
            </a:extLst>
          </p:cNvPr>
          <p:cNvSpPr>
            <a:spLocks noGrp="1"/>
          </p:cNvSpPr>
          <p:nvPr>
            <p:ph type="title"/>
          </p:nvPr>
        </p:nvSpPr>
        <p:spPr>
          <a:xfrm>
            <a:off x="677334" y="609599"/>
            <a:ext cx="8596668" cy="5320937"/>
          </a:xfrm>
        </p:spPr>
        <p:txBody>
          <a:bodyPr>
            <a:normAutofit/>
          </a:bodyPr>
          <a:lstStyle/>
          <a:p>
            <a:pPr algn="ctr"/>
            <a:br>
              <a:rPr lang="en-GB" sz="9600"/>
            </a:br>
            <a:r>
              <a:rPr lang="en-GB" sz="9600"/>
              <a:t>Thank you</a:t>
            </a:r>
          </a:p>
        </p:txBody>
      </p:sp>
    </p:spTree>
    <p:extLst>
      <p:ext uri="{BB962C8B-B14F-4D97-AF65-F5344CB8AC3E}">
        <p14:creationId xmlns:p14="http://schemas.microsoft.com/office/powerpoint/2010/main" val="9359612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3EF99-C017-3442-1A62-05171C535D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20973-3010-036E-F084-F25D5DCCCD33}"/>
              </a:ext>
            </a:extLst>
          </p:cNvPr>
          <p:cNvSpPr>
            <a:spLocks noGrp="1"/>
          </p:cNvSpPr>
          <p:nvPr>
            <p:ph type="title"/>
          </p:nvPr>
        </p:nvSpPr>
        <p:spPr>
          <a:xfrm>
            <a:off x="677334" y="660399"/>
            <a:ext cx="8596668" cy="5357223"/>
          </a:xfrm>
        </p:spPr>
        <p:txBody>
          <a:bodyPr/>
          <a:lstStyle/>
          <a:p>
            <a:pPr algn="ctr"/>
            <a:r>
              <a:rPr lang="en-GB" sz="4800"/>
              <a:t>Next</a:t>
            </a:r>
            <a:br>
              <a:rPr lang="en-GB" sz="4800"/>
            </a:br>
            <a:br>
              <a:rPr lang="en-GB" sz="4800"/>
            </a:br>
            <a:r>
              <a:rPr lang="en-GB" sz="4800"/>
              <a:t>Liaison</a:t>
            </a:r>
            <a:br>
              <a:rPr lang="en-GB" sz="4800"/>
            </a:br>
            <a:br>
              <a:rPr lang="en-GB" sz="4800"/>
            </a:br>
            <a:r>
              <a:rPr lang="en-GB" sz="4800"/>
              <a:t>12</a:t>
            </a:r>
            <a:r>
              <a:rPr lang="en-GB" sz="4800" baseline="30000"/>
              <a:t>th</a:t>
            </a:r>
            <a:r>
              <a:rPr lang="en-GB" sz="4800"/>
              <a:t> September 2026</a:t>
            </a:r>
            <a:br>
              <a:rPr lang="en-GB"/>
            </a:br>
            <a:endParaRPr lang="en-GB"/>
          </a:p>
        </p:txBody>
      </p:sp>
    </p:spTree>
    <p:extLst>
      <p:ext uri="{BB962C8B-B14F-4D97-AF65-F5344CB8AC3E}">
        <p14:creationId xmlns:p14="http://schemas.microsoft.com/office/powerpoint/2010/main" val="3012233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5E619-E194-F943-F226-85FF39970A75}"/>
              </a:ext>
            </a:extLst>
          </p:cNvPr>
          <p:cNvSpPr>
            <a:spLocks noGrp="1"/>
          </p:cNvSpPr>
          <p:nvPr>
            <p:ph type="title"/>
          </p:nvPr>
        </p:nvSpPr>
        <p:spPr>
          <a:xfrm>
            <a:off x="677334" y="609600"/>
            <a:ext cx="8596668" cy="3632200"/>
          </a:xfrm>
        </p:spPr>
        <p:txBody>
          <a:bodyPr>
            <a:normAutofit/>
          </a:bodyPr>
          <a:lstStyle/>
          <a:p>
            <a:pPr algn="ctr"/>
            <a:br>
              <a:rPr lang="en-GB"/>
            </a:br>
            <a:r>
              <a:rPr lang="en-GB"/>
              <a:t>Minutes of the previous meeting held </a:t>
            </a:r>
            <a:br>
              <a:rPr lang="en-GB"/>
            </a:br>
            <a:br>
              <a:rPr lang="en-GB"/>
            </a:br>
            <a:r>
              <a:rPr lang="en-GB"/>
              <a:t>21</a:t>
            </a:r>
            <a:r>
              <a:rPr lang="en-GB" baseline="30000"/>
              <a:t>st</a:t>
            </a:r>
            <a:r>
              <a:rPr lang="en-GB"/>
              <a:t> February 2026.</a:t>
            </a:r>
            <a:br>
              <a:rPr lang="en-GB"/>
            </a:br>
            <a:endParaRPr lang="en-GB"/>
          </a:p>
        </p:txBody>
      </p:sp>
    </p:spTree>
    <p:extLst>
      <p:ext uri="{BB962C8B-B14F-4D97-AF65-F5344CB8AC3E}">
        <p14:creationId xmlns:p14="http://schemas.microsoft.com/office/powerpoint/2010/main" val="236174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1AA67-5C08-3AEA-09AD-EEF0537D0CBF}"/>
              </a:ext>
            </a:extLst>
          </p:cNvPr>
          <p:cNvSpPr>
            <a:spLocks noGrp="1"/>
          </p:cNvSpPr>
          <p:nvPr>
            <p:ph type="title"/>
          </p:nvPr>
        </p:nvSpPr>
        <p:spPr>
          <a:xfrm>
            <a:off x="677334" y="609600"/>
            <a:ext cx="8596668" cy="4419600"/>
          </a:xfrm>
        </p:spPr>
        <p:txBody>
          <a:bodyPr>
            <a:normAutofit/>
          </a:bodyPr>
          <a:lstStyle/>
          <a:p>
            <a:pPr algn="ctr"/>
            <a:br>
              <a:rPr lang="en-GB"/>
            </a:br>
            <a:r>
              <a:rPr lang="en-GB"/>
              <a:t>Solihull Masonic Temple Limited, </a:t>
            </a:r>
            <a:br>
              <a:rPr lang="en-GB"/>
            </a:br>
            <a:br>
              <a:rPr lang="en-GB"/>
            </a:br>
            <a:r>
              <a:rPr lang="en-GB"/>
              <a:t>Company accounts</a:t>
            </a:r>
            <a:br>
              <a:rPr lang="en-GB"/>
            </a:br>
            <a:br>
              <a:rPr lang="en-GB"/>
            </a:br>
            <a:r>
              <a:rPr lang="en-GB"/>
              <a:t>Year End 30</a:t>
            </a:r>
            <a:r>
              <a:rPr lang="en-GB" baseline="30000"/>
              <a:t>th</a:t>
            </a:r>
            <a:r>
              <a:rPr lang="en-GB"/>
              <a:t> June 2023, 2024 &amp; 2025.</a:t>
            </a:r>
            <a:br>
              <a:rPr lang="en-GB"/>
            </a:br>
            <a:endParaRPr lang="en-GB"/>
          </a:p>
        </p:txBody>
      </p:sp>
    </p:spTree>
    <p:extLst>
      <p:ext uri="{BB962C8B-B14F-4D97-AF65-F5344CB8AC3E}">
        <p14:creationId xmlns:p14="http://schemas.microsoft.com/office/powerpoint/2010/main" val="343898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E1A86EB-5A5F-7837-9A07-03CC46B56F89}"/>
              </a:ext>
            </a:extLst>
          </p:cNvPr>
          <p:cNvPicPr>
            <a:picLocks noGrp="1" noChangeAspect="1"/>
          </p:cNvPicPr>
          <p:nvPr>
            <p:ph idx="1"/>
          </p:nvPr>
        </p:nvPicPr>
        <p:blipFill>
          <a:blip r:embed="rId3"/>
          <a:stretch>
            <a:fillRect/>
          </a:stretch>
        </p:blipFill>
        <p:spPr>
          <a:xfrm>
            <a:off x="1854199" y="127369"/>
            <a:ext cx="6519333" cy="6544363"/>
          </a:xfrm>
          <a:prstGeom prst="rect">
            <a:avLst/>
          </a:prstGeom>
        </p:spPr>
      </p:pic>
    </p:spTree>
    <p:extLst>
      <p:ext uri="{BB962C8B-B14F-4D97-AF65-F5344CB8AC3E}">
        <p14:creationId xmlns:p14="http://schemas.microsoft.com/office/powerpoint/2010/main" val="861732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1508D8A-588A-977B-172C-274545C9D922}"/>
              </a:ext>
            </a:extLst>
          </p:cNvPr>
          <p:cNvPicPr>
            <a:picLocks noGrp="1" noChangeAspect="1"/>
          </p:cNvPicPr>
          <p:nvPr>
            <p:ph idx="1"/>
          </p:nvPr>
        </p:nvPicPr>
        <p:blipFill>
          <a:blip r:embed="rId2"/>
          <a:stretch>
            <a:fillRect/>
          </a:stretch>
        </p:blipFill>
        <p:spPr>
          <a:xfrm>
            <a:off x="1130982" y="304800"/>
            <a:ext cx="7403418" cy="6526430"/>
          </a:xfrm>
          <a:prstGeom prst="rect">
            <a:avLst/>
          </a:prstGeom>
        </p:spPr>
      </p:pic>
    </p:spTree>
    <p:extLst>
      <p:ext uri="{BB962C8B-B14F-4D97-AF65-F5344CB8AC3E}">
        <p14:creationId xmlns:p14="http://schemas.microsoft.com/office/powerpoint/2010/main" val="4152315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E0C58-717C-57D2-CA0A-198C86851298}"/>
              </a:ext>
            </a:extLst>
          </p:cNvPr>
          <p:cNvSpPr>
            <a:spLocks noGrp="1"/>
          </p:cNvSpPr>
          <p:nvPr>
            <p:ph type="title"/>
          </p:nvPr>
        </p:nvSpPr>
        <p:spPr>
          <a:xfrm>
            <a:off x="665607" y="152399"/>
            <a:ext cx="8596668" cy="194733"/>
          </a:xfrm>
        </p:spPr>
        <p:txBody>
          <a:bodyPr>
            <a:normAutofit fontScale="90000"/>
          </a:bodyPr>
          <a:lstStyle/>
          <a:p>
            <a:endParaRPr lang="en-GB"/>
          </a:p>
        </p:txBody>
      </p:sp>
      <p:pic>
        <p:nvPicPr>
          <p:cNvPr id="5" name="Content Placeholder 4">
            <a:extLst>
              <a:ext uri="{FF2B5EF4-FFF2-40B4-BE49-F238E27FC236}">
                <a16:creationId xmlns:a16="http://schemas.microsoft.com/office/drawing/2014/main" id="{5A2591E2-F48D-6351-75D4-74B078B598DF}"/>
              </a:ext>
            </a:extLst>
          </p:cNvPr>
          <p:cNvPicPr>
            <a:picLocks noGrp="1" noChangeAspect="1"/>
          </p:cNvPicPr>
          <p:nvPr>
            <p:ph idx="1"/>
          </p:nvPr>
        </p:nvPicPr>
        <p:blipFill>
          <a:blip r:embed="rId2"/>
          <a:srcRect l="1" r="478" b="25803"/>
          <a:stretch>
            <a:fillRect/>
          </a:stretch>
        </p:blipFill>
        <p:spPr>
          <a:xfrm>
            <a:off x="1092201" y="772054"/>
            <a:ext cx="8063938" cy="5079746"/>
          </a:xfrm>
          <a:prstGeom prst="rect">
            <a:avLst/>
          </a:prstGeom>
        </p:spPr>
      </p:pic>
    </p:spTree>
    <p:extLst>
      <p:ext uri="{BB962C8B-B14F-4D97-AF65-F5344CB8AC3E}">
        <p14:creationId xmlns:p14="http://schemas.microsoft.com/office/powerpoint/2010/main" val="1753351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BBD5D-74CF-32B4-32C1-DEAD4A0E2F80}"/>
              </a:ext>
            </a:extLst>
          </p:cNvPr>
          <p:cNvSpPr>
            <a:spLocks noGrp="1"/>
          </p:cNvSpPr>
          <p:nvPr>
            <p:ph type="title"/>
          </p:nvPr>
        </p:nvSpPr>
        <p:spPr>
          <a:xfrm>
            <a:off x="677334" y="609600"/>
            <a:ext cx="8596668" cy="321733"/>
          </a:xfrm>
        </p:spPr>
        <p:txBody>
          <a:bodyPr>
            <a:normAutofit fontScale="90000"/>
          </a:bodyPr>
          <a:lstStyle/>
          <a:p>
            <a:endParaRPr lang="en-GB"/>
          </a:p>
        </p:txBody>
      </p:sp>
      <p:pic>
        <p:nvPicPr>
          <p:cNvPr id="5" name="Content Placeholder 4">
            <a:extLst>
              <a:ext uri="{FF2B5EF4-FFF2-40B4-BE49-F238E27FC236}">
                <a16:creationId xmlns:a16="http://schemas.microsoft.com/office/drawing/2014/main" id="{F64AB45E-B1B8-79AF-7D7F-FF979192AB3F}"/>
              </a:ext>
            </a:extLst>
          </p:cNvPr>
          <p:cNvPicPr>
            <a:picLocks noGrp="1" noChangeAspect="1"/>
          </p:cNvPicPr>
          <p:nvPr>
            <p:ph idx="1"/>
          </p:nvPr>
        </p:nvPicPr>
        <p:blipFill>
          <a:blip r:embed="rId2"/>
          <a:stretch>
            <a:fillRect/>
          </a:stretch>
        </p:blipFill>
        <p:spPr>
          <a:xfrm>
            <a:off x="510249" y="177898"/>
            <a:ext cx="8261218" cy="5864128"/>
          </a:xfrm>
          <a:prstGeom prst="rect">
            <a:avLst/>
          </a:prstGeom>
        </p:spPr>
      </p:pic>
    </p:spTree>
    <p:extLst>
      <p:ext uri="{BB962C8B-B14F-4D97-AF65-F5344CB8AC3E}">
        <p14:creationId xmlns:p14="http://schemas.microsoft.com/office/powerpoint/2010/main" val="347680218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0</TotalTime>
  <Words>1529</Words>
  <Application>Microsoft Office PowerPoint</Application>
  <PresentationFormat>Widescreen</PresentationFormat>
  <Paragraphs>200</Paragraphs>
  <Slides>33</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Aptos</vt:lpstr>
      <vt:lpstr>Arial</vt:lpstr>
      <vt:lpstr>Trebuchet MS</vt:lpstr>
      <vt:lpstr>Wingdings</vt:lpstr>
      <vt:lpstr>Wingdings 3</vt:lpstr>
      <vt:lpstr>Facet</vt:lpstr>
      <vt:lpstr>Liaison Meeting    </vt:lpstr>
      <vt:lpstr>  Welcome   Apologies   Fire regulations</vt:lpstr>
      <vt:lpstr>Agenda</vt:lpstr>
      <vt:lpstr> Minutes of the previous meeting held   21st February 2026. </vt:lpstr>
      <vt:lpstr> Solihull Masonic Temple Limited,   Company accounts  Year End 30th June 2023, 2024 &amp; 2025. </vt:lpstr>
      <vt:lpstr>PowerPoint Presentation</vt:lpstr>
      <vt:lpstr>PowerPoint Presentation</vt:lpstr>
      <vt:lpstr>PowerPoint Presentation</vt:lpstr>
      <vt:lpstr>PowerPoint Presentation</vt:lpstr>
      <vt:lpstr>PowerPoint Presentation</vt:lpstr>
      <vt:lpstr>   Menus and Catering  2026 / 2027</vt:lpstr>
      <vt:lpstr>Key Points</vt:lpstr>
      <vt:lpstr>Principal Menu Vegetarian</vt:lpstr>
      <vt:lpstr>Principal Menu Bespoke Menus</vt:lpstr>
      <vt:lpstr>Units must help themselves</vt:lpstr>
      <vt:lpstr>Bar Prices</vt:lpstr>
      <vt:lpstr>Rentals 2026/27</vt:lpstr>
      <vt:lpstr>Board Roles </vt:lpstr>
      <vt:lpstr>Museum &amp; Insurance </vt:lpstr>
      <vt:lpstr>Commercial Insurance Review</vt:lpstr>
      <vt:lpstr>Board Activities “Third Rising”</vt:lpstr>
      <vt:lpstr>Income - InPost Boxes</vt:lpstr>
      <vt:lpstr>Income</vt:lpstr>
      <vt:lpstr>Income 2</vt:lpstr>
      <vt:lpstr>PowerPoint Presentation</vt:lpstr>
      <vt:lpstr>The Flat</vt:lpstr>
      <vt:lpstr>External actions</vt:lpstr>
      <vt:lpstr>Internal actions</vt:lpstr>
      <vt:lpstr>Internal actions - 2</vt:lpstr>
      <vt:lpstr>The Foodbank</vt:lpstr>
      <vt:lpstr>Any  Other  Business </vt:lpstr>
      <vt:lpstr> Thank you</vt:lpstr>
      <vt:lpstr>Next  Liaison  12th September 2026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Fire Training/Alignment</dc:title>
  <dc:creator>andrew lee</dc:creator>
  <cp:lastModifiedBy>Dave Wright</cp:lastModifiedBy>
  <cp:revision>1</cp:revision>
  <dcterms:created xsi:type="dcterms:W3CDTF">2023-08-01T14:52:48Z</dcterms:created>
  <dcterms:modified xsi:type="dcterms:W3CDTF">2026-07-29T15:33:50Z</dcterms:modified>
</cp:coreProperties>
</file>