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72" r:id="rId3"/>
    <p:sldId id="292" r:id="rId4"/>
    <p:sldId id="291" r:id="rId5"/>
    <p:sldId id="260" r:id="rId6"/>
    <p:sldId id="263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265" r:id="rId15"/>
    <p:sldId id="300" r:id="rId16"/>
    <p:sldId id="286" r:id="rId17"/>
    <p:sldId id="288" r:id="rId18"/>
    <p:sldId id="302" r:id="rId19"/>
    <p:sldId id="303" r:id="rId20"/>
    <p:sldId id="30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7A1D38-782C-49C6-A13B-477A9537253D}" v="30" dt="2025-10-17T12:31:01.7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706" autoAdjust="0"/>
  </p:normalViewPr>
  <p:slideViewPr>
    <p:cSldViewPr snapToGrid="0">
      <p:cViewPr>
        <p:scale>
          <a:sx n="100" d="100"/>
          <a:sy n="100" d="100"/>
        </p:scale>
        <p:origin x="58" y="10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e Wright" userId="6c2448a06d6fede8" providerId="LiveId" clId="{FD9F3342-2795-40B6-BC5C-431EF857AE3B}"/>
    <pc:docChg chg="undo redo custSel addSld delSld modSld sldOrd">
      <pc:chgData name="Dave Wright" userId="6c2448a06d6fede8" providerId="LiveId" clId="{FD9F3342-2795-40B6-BC5C-431EF857AE3B}" dt="2025-10-18T07:28:39.281" v="6814" actId="20577"/>
      <pc:docMkLst>
        <pc:docMk/>
      </pc:docMkLst>
      <pc:sldChg chg="modSp mod modNotesTx">
        <pc:chgData name="Dave Wright" userId="6c2448a06d6fede8" providerId="LiveId" clId="{FD9F3342-2795-40B6-BC5C-431EF857AE3B}" dt="2025-10-18T07:28:39.281" v="6814" actId="20577"/>
        <pc:sldMkLst>
          <pc:docMk/>
          <pc:sldMk cId="2793137045" sldId="256"/>
        </pc:sldMkLst>
        <pc:spChg chg="mod">
          <ac:chgData name="Dave Wright" userId="6c2448a06d6fede8" providerId="LiveId" clId="{FD9F3342-2795-40B6-BC5C-431EF857AE3B}" dt="2025-10-16T16:28:20.584" v="232" actId="21"/>
          <ac:spMkLst>
            <pc:docMk/>
            <pc:sldMk cId="2793137045" sldId="256"/>
            <ac:spMk id="3" creationId="{54597139-3904-2301-23E5-83415FF5D149}"/>
          </ac:spMkLst>
        </pc:spChg>
      </pc:sldChg>
      <pc:sldChg chg="add del">
        <pc:chgData name="Dave Wright" userId="6c2448a06d6fede8" providerId="LiveId" clId="{FD9F3342-2795-40B6-BC5C-431EF857AE3B}" dt="2025-10-17T12:07:20.401" v="6204" actId="2696"/>
        <pc:sldMkLst>
          <pc:docMk/>
          <pc:sldMk cId="250667030" sldId="258"/>
        </pc:sldMkLst>
      </pc:sldChg>
      <pc:sldChg chg="addSp modSp mod">
        <pc:chgData name="Dave Wright" userId="6c2448a06d6fede8" providerId="LiveId" clId="{FD9F3342-2795-40B6-BC5C-431EF857AE3B}" dt="2025-10-17T12:06:56.999" v="6195" actId="2"/>
        <pc:sldMkLst>
          <pc:docMk/>
          <pc:sldMk cId="3086739394" sldId="260"/>
        </pc:sldMkLst>
        <pc:spChg chg="mod">
          <ac:chgData name="Dave Wright" userId="6c2448a06d6fede8" providerId="LiveId" clId="{FD9F3342-2795-40B6-BC5C-431EF857AE3B}" dt="2025-10-17T12:06:56.999" v="6195" actId="2"/>
          <ac:spMkLst>
            <pc:docMk/>
            <pc:sldMk cId="3086739394" sldId="260"/>
            <ac:spMk id="2" creationId="{ABF243AF-FF8D-500E-B9F7-E35AFC033349}"/>
          </ac:spMkLst>
        </pc:spChg>
        <pc:picChg chg="add mod modCrop">
          <ac:chgData name="Dave Wright" userId="6c2448a06d6fede8" providerId="LiveId" clId="{FD9F3342-2795-40B6-BC5C-431EF857AE3B}" dt="2025-10-16T16:28:03.997" v="229" actId="1036"/>
          <ac:picMkLst>
            <pc:docMk/>
            <pc:sldMk cId="3086739394" sldId="260"/>
            <ac:picMk id="5" creationId="{6470F515-F058-6D38-A41D-EDBCF038AFC9}"/>
          </ac:picMkLst>
        </pc:picChg>
      </pc:sldChg>
      <pc:sldChg chg="modSp del mod">
        <pc:chgData name="Dave Wright" userId="6c2448a06d6fede8" providerId="LiveId" clId="{FD9F3342-2795-40B6-BC5C-431EF857AE3B}" dt="2025-10-17T12:09:06.718" v="6215" actId="2696"/>
        <pc:sldMkLst>
          <pc:docMk/>
          <pc:sldMk cId="4255497791" sldId="262"/>
        </pc:sldMkLst>
        <pc:spChg chg="mod">
          <ac:chgData name="Dave Wright" userId="6c2448a06d6fede8" providerId="LiveId" clId="{FD9F3342-2795-40B6-BC5C-431EF857AE3B}" dt="2025-10-17T11:17:35.317" v="5522" actId="20577"/>
          <ac:spMkLst>
            <pc:docMk/>
            <pc:sldMk cId="4255497791" sldId="262"/>
            <ac:spMk id="2" creationId="{D3D4EBC1-E908-ED0B-57B3-7129A512602A}"/>
          </ac:spMkLst>
        </pc:spChg>
        <pc:spChg chg="mod">
          <ac:chgData name="Dave Wright" userId="6c2448a06d6fede8" providerId="LiveId" clId="{FD9F3342-2795-40B6-BC5C-431EF857AE3B}" dt="2025-10-17T12:06:36.771" v="6177" actId="20577"/>
          <ac:spMkLst>
            <pc:docMk/>
            <pc:sldMk cId="4255497791" sldId="262"/>
            <ac:spMk id="8" creationId="{D94AA312-8FD6-1864-C8DD-22B3CAE641CE}"/>
          </ac:spMkLst>
        </pc:spChg>
      </pc:sldChg>
      <pc:sldChg chg="modSp mod">
        <pc:chgData name="Dave Wright" userId="6c2448a06d6fede8" providerId="LiveId" clId="{FD9F3342-2795-40B6-BC5C-431EF857AE3B}" dt="2025-10-16T16:56:32.921" v="656" actId="20577"/>
        <pc:sldMkLst>
          <pc:docMk/>
          <pc:sldMk cId="996161570" sldId="263"/>
        </pc:sldMkLst>
        <pc:spChg chg="mod">
          <ac:chgData name="Dave Wright" userId="6c2448a06d6fede8" providerId="LiveId" clId="{FD9F3342-2795-40B6-BC5C-431EF857AE3B}" dt="2025-10-16T16:30:02.173" v="268" actId="6549"/>
          <ac:spMkLst>
            <pc:docMk/>
            <pc:sldMk cId="996161570" sldId="263"/>
            <ac:spMk id="2" creationId="{510BEEEB-8EC9-68A4-E6BA-85AE114FAE91}"/>
          </ac:spMkLst>
        </pc:spChg>
        <pc:spChg chg="mod">
          <ac:chgData name="Dave Wright" userId="6c2448a06d6fede8" providerId="LiveId" clId="{FD9F3342-2795-40B6-BC5C-431EF857AE3B}" dt="2025-10-16T16:56:32.921" v="656" actId="20577"/>
          <ac:spMkLst>
            <pc:docMk/>
            <pc:sldMk cId="996161570" sldId="263"/>
            <ac:spMk id="5" creationId="{67E9BBA3-A3FD-84CB-8D1B-7633167F7F52}"/>
          </ac:spMkLst>
        </pc:spChg>
      </pc:sldChg>
      <pc:sldChg chg="modSp mod">
        <pc:chgData name="Dave Wright" userId="6c2448a06d6fede8" providerId="LiveId" clId="{FD9F3342-2795-40B6-BC5C-431EF857AE3B}" dt="2025-10-17T12:24:40.116" v="6255" actId="20577"/>
        <pc:sldMkLst>
          <pc:docMk/>
          <pc:sldMk cId="937992766" sldId="265"/>
        </pc:sldMkLst>
        <pc:spChg chg="mod">
          <ac:chgData name="Dave Wright" userId="6c2448a06d6fede8" providerId="LiveId" clId="{FD9F3342-2795-40B6-BC5C-431EF857AE3B}" dt="2025-10-16T17:19:48.154" v="1099"/>
          <ac:spMkLst>
            <pc:docMk/>
            <pc:sldMk cId="937992766" sldId="265"/>
            <ac:spMk id="2" creationId="{EA9CF4AC-E006-0C1B-C2A2-A6D799643B88}"/>
          </ac:spMkLst>
        </pc:spChg>
        <pc:spChg chg="mod">
          <ac:chgData name="Dave Wright" userId="6c2448a06d6fede8" providerId="LiveId" clId="{FD9F3342-2795-40B6-BC5C-431EF857AE3B}" dt="2025-10-17T12:24:40.116" v="6255" actId="20577"/>
          <ac:spMkLst>
            <pc:docMk/>
            <pc:sldMk cId="937992766" sldId="265"/>
            <ac:spMk id="3" creationId="{674529A8-9FC1-40ED-6D67-2B7EBD054748}"/>
          </ac:spMkLst>
        </pc:spChg>
      </pc:sldChg>
      <pc:sldChg chg="add del">
        <pc:chgData name="Dave Wright" userId="6c2448a06d6fede8" providerId="LiveId" clId="{FD9F3342-2795-40B6-BC5C-431EF857AE3B}" dt="2025-10-17T12:07:45.359" v="6208" actId="2696"/>
        <pc:sldMkLst>
          <pc:docMk/>
          <pc:sldMk cId="2642699510" sldId="270"/>
        </pc:sldMkLst>
      </pc:sldChg>
      <pc:sldChg chg="add del">
        <pc:chgData name="Dave Wright" userId="6c2448a06d6fede8" providerId="LiveId" clId="{FD9F3342-2795-40B6-BC5C-431EF857AE3B}" dt="2025-10-17T12:07:49.144" v="6209" actId="2696"/>
        <pc:sldMkLst>
          <pc:docMk/>
          <pc:sldMk cId="135273994" sldId="271"/>
        </pc:sldMkLst>
      </pc:sldChg>
      <pc:sldChg chg="modSp mod ord">
        <pc:chgData name="Dave Wright" userId="6c2448a06d6fede8" providerId="LiveId" clId="{FD9F3342-2795-40B6-BC5C-431EF857AE3B}" dt="2025-10-17T11:33:01.224" v="6145" actId="207"/>
        <pc:sldMkLst>
          <pc:docMk/>
          <pc:sldMk cId="1185320497" sldId="272"/>
        </pc:sldMkLst>
        <pc:spChg chg="mod">
          <ac:chgData name="Dave Wright" userId="6c2448a06d6fede8" providerId="LiveId" clId="{FD9F3342-2795-40B6-BC5C-431EF857AE3B}" dt="2025-10-17T11:33:01.224" v="6145" actId="207"/>
          <ac:spMkLst>
            <pc:docMk/>
            <pc:sldMk cId="1185320497" sldId="272"/>
            <ac:spMk id="2" creationId="{6DDFC0A5-F483-84E9-06BF-4B5D079C8A11}"/>
          </ac:spMkLst>
        </pc:spChg>
      </pc:sldChg>
      <pc:sldChg chg="del">
        <pc:chgData name="Dave Wright" userId="6c2448a06d6fede8" providerId="LiveId" clId="{FD9F3342-2795-40B6-BC5C-431EF857AE3B}" dt="2025-10-17T11:05:27.730" v="4215" actId="2696"/>
        <pc:sldMkLst>
          <pc:docMk/>
          <pc:sldMk cId="3677623221" sldId="273"/>
        </pc:sldMkLst>
      </pc:sldChg>
      <pc:sldChg chg="del">
        <pc:chgData name="Dave Wright" userId="6c2448a06d6fede8" providerId="LiveId" clId="{FD9F3342-2795-40B6-BC5C-431EF857AE3B}" dt="2025-10-17T11:05:32.896" v="4216" actId="2696"/>
        <pc:sldMkLst>
          <pc:docMk/>
          <pc:sldMk cId="3000102438" sldId="274"/>
        </pc:sldMkLst>
      </pc:sldChg>
      <pc:sldChg chg="add del">
        <pc:chgData name="Dave Wright" userId="6c2448a06d6fede8" providerId="LiveId" clId="{FD9F3342-2795-40B6-BC5C-431EF857AE3B}" dt="2025-10-17T12:07:36.779" v="6206" actId="2696"/>
        <pc:sldMkLst>
          <pc:docMk/>
          <pc:sldMk cId="3969664973" sldId="275"/>
        </pc:sldMkLst>
      </pc:sldChg>
      <pc:sldChg chg="del">
        <pc:chgData name="Dave Wright" userId="6c2448a06d6fede8" providerId="LiveId" clId="{FD9F3342-2795-40B6-BC5C-431EF857AE3B}" dt="2025-10-17T11:15:38.131" v="5459" actId="2696"/>
        <pc:sldMkLst>
          <pc:docMk/>
          <pc:sldMk cId="3584391971" sldId="282"/>
        </pc:sldMkLst>
      </pc:sldChg>
      <pc:sldChg chg="modSp mod">
        <pc:chgData name="Dave Wright" userId="6c2448a06d6fede8" providerId="LiveId" clId="{FD9F3342-2795-40B6-BC5C-431EF857AE3B}" dt="2025-10-17T12:27:11.509" v="6322" actId="20577"/>
        <pc:sldMkLst>
          <pc:docMk/>
          <pc:sldMk cId="3126684371" sldId="286"/>
        </pc:sldMkLst>
        <pc:spChg chg="mod">
          <ac:chgData name="Dave Wright" userId="6c2448a06d6fede8" providerId="LiveId" clId="{FD9F3342-2795-40B6-BC5C-431EF857AE3B}" dt="2025-10-17T10:52:35.244" v="2842" actId="20577"/>
          <ac:spMkLst>
            <pc:docMk/>
            <pc:sldMk cId="3126684371" sldId="286"/>
            <ac:spMk id="2" creationId="{591CA6EA-B9D2-2E93-F44E-B4D35F6B4D3C}"/>
          </ac:spMkLst>
        </pc:spChg>
        <pc:spChg chg="mod">
          <ac:chgData name="Dave Wright" userId="6c2448a06d6fede8" providerId="LiveId" clId="{FD9F3342-2795-40B6-BC5C-431EF857AE3B}" dt="2025-10-17T12:27:11.509" v="6322" actId="20577"/>
          <ac:spMkLst>
            <pc:docMk/>
            <pc:sldMk cId="3126684371" sldId="286"/>
            <ac:spMk id="3" creationId="{C99A025F-CA92-DBE1-9DCB-E11D2C177390}"/>
          </ac:spMkLst>
        </pc:spChg>
      </pc:sldChg>
      <pc:sldChg chg="add del">
        <pc:chgData name="Dave Wright" userId="6c2448a06d6fede8" providerId="LiveId" clId="{FD9F3342-2795-40B6-BC5C-431EF857AE3B}" dt="2025-10-17T12:07:30.876" v="6205" actId="2696"/>
        <pc:sldMkLst>
          <pc:docMk/>
          <pc:sldMk cId="1462428758" sldId="287"/>
        </pc:sldMkLst>
      </pc:sldChg>
      <pc:sldChg chg="modSp mod modNotesTx">
        <pc:chgData name="Dave Wright" userId="6c2448a06d6fede8" providerId="LiveId" clId="{FD9F3342-2795-40B6-BC5C-431EF857AE3B}" dt="2025-10-17T12:27:23.864" v="6323" actId="20577"/>
        <pc:sldMkLst>
          <pc:docMk/>
          <pc:sldMk cId="123242357" sldId="288"/>
        </pc:sldMkLst>
        <pc:spChg chg="mod">
          <ac:chgData name="Dave Wright" userId="6c2448a06d6fede8" providerId="LiveId" clId="{FD9F3342-2795-40B6-BC5C-431EF857AE3B}" dt="2025-10-17T10:59:32.223" v="3665" actId="20577"/>
          <ac:spMkLst>
            <pc:docMk/>
            <pc:sldMk cId="123242357" sldId="288"/>
            <ac:spMk id="2" creationId="{8E2F1469-6B51-BC41-1C17-2BFDD999A5F6}"/>
          </ac:spMkLst>
        </pc:spChg>
        <pc:spChg chg="mod">
          <ac:chgData name="Dave Wright" userId="6c2448a06d6fede8" providerId="LiveId" clId="{FD9F3342-2795-40B6-BC5C-431EF857AE3B}" dt="2025-10-17T12:27:23.864" v="6323" actId="20577"/>
          <ac:spMkLst>
            <pc:docMk/>
            <pc:sldMk cId="123242357" sldId="288"/>
            <ac:spMk id="3" creationId="{24C4D69F-107A-0605-B53A-92EF8D8CE205}"/>
          </ac:spMkLst>
        </pc:spChg>
      </pc:sldChg>
      <pc:sldChg chg="modSp add del mod ord">
        <pc:chgData name="Dave Wright" userId="6c2448a06d6fede8" providerId="LiveId" clId="{FD9F3342-2795-40B6-BC5C-431EF857AE3B}" dt="2025-10-17T12:31:20.801" v="6766" actId="2696"/>
        <pc:sldMkLst>
          <pc:docMk/>
          <pc:sldMk cId="1113955684" sldId="289"/>
        </pc:sldMkLst>
        <pc:spChg chg="mod">
          <ac:chgData name="Dave Wright" userId="6c2448a06d6fede8" providerId="LiveId" clId="{FD9F3342-2795-40B6-BC5C-431EF857AE3B}" dt="2025-10-17T12:29:30.749" v="6764" actId="20577"/>
          <ac:spMkLst>
            <pc:docMk/>
            <pc:sldMk cId="1113955684" sldId="289"/>
            <ac:spMk id="6" creationId="{5EFE2A4D-7590-DDD9-5742-2D14C6930F43}"/>
          </ac:spMkLst>
        </pc:spChg>
      </pc:sldChg>
      <pc:sldChg chg="add del">
        <pc:chgData name="Dave Wright" userId="6c2448a06d6fede8" providerId="LiveId" clId="{FD9F3342-2795-40B6-BC5C-431EF857AE3B}" dt="2025-10-17T12:07:41.683" v="6207" actId="2696"/>
        <pc:sldMkLst>
          <pc:docMk/>
          <pc:sldMk cId="913204964" sldId="290"/>
        </pc:sldMkLst>
      </pc:sldChg>
      <pc:sldChg chg="modSp new mod ord">
        <pc:chgData name="Dave Wright" userId="6c2448a06d6fede8" providerId="LiveId" clId="{FD9F3342-2795-40B6-BC5C-431EF857AE3B}" dt="2025-10-16T16:52:41.815" v="621"/>
        <pc:sldMkLst>
          <pc:docMk/>
          <pc:sldMk cId="2479879285" sldId="291"/>
        </pc:sldMkLst>
        <pc:spChg chg="mod">
          <ac:chgData name="Dave Wright" userId="6c2448a06d6fede8" providerId="LiveId" clId="{FD9F3342-2795-40B6-BC5C-431EF857AE3B}" dt="2025-10-16T16:39:48.454" v="278" actId="122"/>
          <ac:spMkLst>
            <pc:docMk/>
            <pc:sldMk cId="2479879285" sldId="291"/>
            <ac:spMk id="2" creationId="{FAEF01D9-6EC7-ACD6-5115-45E878B393CC}"/>
          </ac:spMkLst>
        </pc:spChg>
        <pc:spChg chg="mod">
          <ac:chgData name="Dave Wright" userId="6c2448a06d6fede8" providerId="LiveId" clId="{FD9F3342-2795-40B6-BC5C-431EF857AE3B}" dt="2025-10-16T16:41:43.075" v="434" actId="20577"/>
          <ac:spMkLst>
            <pc:docMk/>
            <pc:sldMk cId="2479879285" sldId="291"/>
            <ac:spMk id="3" creationId="{D56B7FF8-6634-2149-6C9B-B135EE3FDDD8}"/>
          </ac:spMkLst>
        </pc:spChg>
      </pc:sldChg>
      <pc:sldChg chg="modSp new mod">
        <pc:chgData name="Dave Wright" userId="6c2448a06d6fede8" providerId="LiveId" clId="{FD9F3342-2795-40B6-BC5C-431EF857AE3B}" dt="2025-10-17T12:10:03.935" v="6234" actId="20577"/>
        <pc:sldMkLst>
          <pc:docMk/>
          <pc:sldMk cId="982554743" sldId="292"/>
        </pc:sldMkLst>
        <pc:spChg chg="mod">
          <ac:chgData name="Dave Wright" userId="6c2448a06d6fede8" providerId="LiveId" clId="{FD9F3342-2795-40B6-BC5C-431EF857AE3B}" dt="2025-10-16T16:43:53.918" v="442" actId="20577"/>
          <ac:spMkLst>
            <pc:docMk/>
            <pc:sldMk cId="982554743" sldId="292"/>
            <ac:spMk id="2" creationId="{AAFA14C5-13F4-E2E6-F506-00408FE12243}"/>
          </ac:spMkLst>
        </pc:spChg>
        <pc:spChg chg="mod">
          <ac:chgData name="Dave Wright" userId="6c2448a06d6fede8" providerId="LiveId" clId="{FD9F3342-2795-40B6-BC5C-431EF857AE3B}" dt="2025-10-17T12:10:03.935" v="6234" actId="20577"/>
          <ac:spMkLst>
            <pc:docMk/>
            <pc:sldMk cId="982554743" sldId="292"/>
            <ac:spMk id="3" creationId="{CCC7DAC1-820E-9422-09DD-62FDEBF1BB5F}"/>
          </ac:spMkLst>
        </pc:spChg>
      </pc:sldChg>
      <pc:sldChg chg="modSp add mod">
        <pc:chgData name="Dave Wright" userId="6c2448a06d6fede8" providerId="LiveId" clId="{FD9F3342-2795-40B6-BC5C-431EF857AE3B}" dt="2025-10-16T16:59:05.343" v="762" actId="6549"/>
        <pc:sldMkLst>
          <pc:docMk/>
          <pc:sldMk cId="2431465955" sldId="293"/>
        </pc:sldMkLst>
        <pc:spChg chg="mod">
          <ac:chgData name="Dave Wright" userId="6c2448a06d6fede8" providerId="LiveId" clId="{FD9F3342-2795-40B6-BC5C-431EF857AE3B}" dt="2025-10-16T16:59:05.343" v="762" actId="6549"/>
          <ac:spMkLst>
            <pc:docMk/>
            <pc:sldMk cId="2431465955" sldId="293"/>
            <ac:spMk id="5" creationId="{778D4EE6-C058-9664-4EB8-DDA63DEE519D}"/>
          </ac:spMkLst>
        </pc:spChg>
      </pc:sldChg>
      <pc:sldChg chg="modSp add mod">
        <pc:chgData name="Dave Wright" userId="6c2448a06d6fede8" providerId="LiveId" clId="{FD9F3342-2795-40B6-BC5C-431EF857AE3B}" dt="2025-10-16T17:06:31.590" v="989" actId="20577"/>
        <pc:sldMkLst>
          <pc:docMk/>
          <pc:sldMk cId="2911402492" sldId="294"/>
        </pc:sldMkLst>
        <pc:spChg chg="mod">
          <ac:chgData name="Dave Wright" userId="6c2448a06d6fede8" providerId="LiveId" clId="{FD9F3342-2795-40B6-BC5C-431EF857AE3B}" dt="2025-10-16T17:06:31.590" v="989" actId="20577"/>
          <ac:spMkLst>
            <pc:docMk/>
            <pc:sldMk cId="2911402492" sldId="294"/>
            <ac:spMk id="5" creationId="{0866A67E-0401-0D95-B76F-5DD5D4C41D5D}"/>
          </ac:spMkLst>
        </pc:spChg>
      </pc:sldChg>
      <pc:sldChg chg="modSp add mod">
        <pc:chgData name="Dave Wright" userId="6c2448a06d6fede8" providerId="LiveId" clId="{FD9F3342-2795-40B6-BC5C-431EF857AE3B}" dt="2025-10-16T17:10:57.288" v="1006" actId="15"/>
        <pc:sldMkLst>
          <pc:docMk/>
          <pc:sldMk cId="2795346988" sldId="295"/>
        </pc:sldMkLst>
        <pc:spChg chg="mod">
          <ac:chgData name="Dave Wright" userId="6c2448a06d6fede8" providerId="LiveId" clId="{FD9F3342-2795-40B6-BC5C-431EF857AE3B}" dt="2025-10-16T17:10:57.288" v="1006" actId="15"/>
          <ac:spMkLst>
            <pc:docMk/>
            <pc:sldMk cId="2795346988" sldId="295"/>
            <ac:spMk id="5" creationId="{1C3AF304-486C-6103-F204-CD2B406E2986}"/>
          </ac:spMkLst>
        </pc:spChg>
      </pc:sldChg>
      <pc:sldChg chg="modSp add mod">
        <pc:chgData name="Dave Wright" userId="6c2448a06d6fede8" providerId="LiveId" clId="{FD9F3342-2795-40B6-BC5C-431EF857AE3B}" dt="2025-10-16T17:12:26.195" v="1017" actId="20577"/>
        <pc:sldMkLst>
          <pc:docMk/>
          <pc:sldMk cId="3827495135" sldId="296"/>
        </pc:sldMkLst>
        <pc:spChg chg="mod">
          <ac:chgData name="Dave Wright" userId="6c2448a06d6fede8" providerId="LiveId" clId="{FD9F3342-2795-40B6-BC5C-431EF857AE3B}" dt="2025-10-16T17:12:26.195" v="1017" actId="20577"/>
          <ac:spMkLst>
            <pc:docMk/>
            <pc:sldMk cId="3827495135" sldId="296"/>
            <ac:spMk id="5" creationId="{4875759F-793A-3149-05AF-5BB07207FB93}"/>
          </ac:spMkLst>
        </pc:spChg>
      </pc:sldChg>
      <pc:sldChg chg="modSp add mod">
        <pc:chgData name="Dave Wright" userId="6c2448a06d6fede8" providerId="LiveId" clId="{FD9F3342-2795-40B6-BC5C-431EF857AE3B}" dt="2025-10-16T17:13:43.589" v="1028" actId="20577"/>
        <pc:sldMkLst>
          <pc:docMk/>
          <pc:sldMk cId="2910151000" sldId="297"/>
        </pc:sldMkLst>
        <pc:spChg chg="mod">
          <ac:chgData name="Dave Wright" userId="6c2448a06d6fede8" providerId="LiveId" clId="{FD9F3342-2795-40B6-BC5C-431EF857AE3B}" dt="2025-10-16T17:13:43.589" v="1028" actId="20577"/>
          <ac:spMkLst>
            <pc:docMk/>
            <pc:sldMk cId="2910151000" sldId="297"/>
            <ac:spMk id="5" creationId="{AB35E926-5F72-137F-C7EE-4870828DBA41}"/>
          </ac:spMkLst>
        </pc:spChg>
      </pc:sldChg>
      <pc:sldChg chg="modSp add mod">
        <pc:chgData name="Dave Wright" userId="6c2448a06d6fede8" providerId="LiveId" clId="{FD9F3342-2795-40B6-BC5C-431EF857AE3B}" dt="2025-10-16T17:16:24.388" v="1089" actId="255"/>
        <pc:sldMkLst>
          <pc:docMk/>
          <pc:sldMk cId="1800328537" sldId="298"/>
        </pc:sldMkLst>
        <pc:spChg chg="mod">
          <ac:chgData name="Dave Wright" userId="6c2448a06d6fede8" providerId="LiveId" clId="{FD9F3342-2795-40B6-BC5C-431EF857AE3B}" dt="2025-10-16T17:16:24.388" v="1089" actId="255"/>
          <ac:spMkLst>
            <pc:docMk/>
            <pc:sldMk cId="1800328537" sldId="298"/>
            <ac:spMk id="5" creationId="{E31173EE-4FA4-86B2-B393-71F8DAF0F9E7}"/>
          </ac:spMkLst>
        </pc:spChg>
      </pc:sldChg>
      <pc:sldChg chg="modSp add mod">
        <pc:chgData name="Dave Wright" userId="6c2448a06d6fede8" providerId="LiveId" clId="{FD9F3342-2795-40B6-BC5C-431EF857AE3B}" dt="2025-10-16T17:17:30.964" v="1098" actId="20577"/>
        <pc:sldMkLst>
          <pc:docMk/>
          <pc:sldMk cId="1314505820" sldId="299"/>
        </pc:sldMkLst>
        <pc:spChg chg="mod">
          <ac:chgData name="Dave Wright" userId="6c2448a06d6fede8" providerId="LiveId" clId="{FD9F3342-2795-40B6-BC5C-431EF857AE3B}" dt="2025-10-16T17:17:30.964" v="1098" actId="20577"/>
          <ac:spMkLst>
            <pc:docMk/>
            <pc:sldMk cId="1314505820" sldId="299"/>
            <ac:spMk id="5" creationId="{A7F13C90-CAF7-EE53-6C0D-0FA9FBF2BFF2}"/>
          </ac:spMkLst>
        </pc:spChg>
      </pc:sldChg>
      <pc:sldChg chg="modSp add mod">
        <pc:chgData name="Dave Wright" userId="6c2448a06d6fede8" providerId="LiveId" clId="{FD9F3342-2795-40B6-BC5C-431EF857AE3B}" dt="2025-10-17T12:25:42.075" v="6269" actId="6549"/>
        <pc:sldMkLst>
          <pc:docMk/>
          <pc:sldMk cId="1408949367" sldId="300"/>
        </pc:sldMkLst>
        <pc:spChg chg="mod">
          <ac:chgData name="Dave Wright" userId="6c2448a06d6fede8" providerId="LiveId" clId="{FD9F3342-2795-40B6-BC5C-431EF857AE3B}" dt="2025-10-16T17:30:35.245" v="1395" actId="20577"/>
          <ac:spMkLst>
            <pc:docMk/>
            <pc:sldMk cId="1408949367" sldId="300"/>
            <ac:spMk id="2" creationId="{36093988-01E7-F901-6F21-F3D663A38417}"/>
          </ac:spMkLst>
        </pc:spChg>
        <pc:spChg chg="mod">
          <ac:chgData name="Dave Wright" userId="6c2448a06d6fede8" providerId="LiveId" clId="{FD9F3342-2795-40B6-BC5C-431EF857AE3B}" dt="2025-10-17T12:25:42.075" v="6269" actId="6549"/>
          <ac:spMkLst>
            <pc:docMk/>
            <pc:sldMk cId="1408949367" sldId="300"/>
            <ac:spMk id="3" creationId="{44A196D2-4925-C4DF-432D-E22B4BCD5D3A}"/>
          </ac:spMkLst>
        </pc:spChg>
      </pc:sldChg>
      <pc:sldChg chg="new del">
        <pc:chgData name="Dave Wright" userId="6c2448a06d6fede8" providerId="LiveId" clId="{FD9F3342-2795-40B6-BC5C-431EF857AE3B}" dt="2025-10-17T11:16:42.312" v="5513" actId="680"/>
        <pc:sldMkLst>
          <pc:docMk/>
          <pc:sldMk cId="483111680" sldId="301"/>
        </pc:sldMkLst>
      </pc:sldChg>
      <pc:sldChg chg="modSp add mod ord">
        <pc:chgData name="Dave Wright" userId="6c2448a06d6fede8" providerId="LiveId" clId="{FD9F3342-2795-40B6-BC5C-431EF857AE3B}" dt="2025-10-17T12:31:48.228" v="6782" actId="5793"/>
        <pc:sldMkLst>
          <pc:docMk/>
          <pc:sldMk cId="1162959167" sldId="301"/>
        </pc:sldMkLst>
        <pc:spChg chg="mod">
          <ac:chgData name="Dave Wright" userId="6c2448a06d6fede8" providerId="LiveId" clId="{FD9F3342-2795-40B6-BC5C-431EF857AE3B}" dt="2025-10-17T11:30:45.684" v="6073" actId="20577"/>
          <ac:spMkLst>
            <pc:docMk/>
            <pc:sldMk cId="1162959167" sldId="301"/>
            <ac:spMk id="2" creationId="{59F89195-58CB-273B-B418-DBFD5640C26C}"/>
          </ac:spMkLst>
        </pc:spChg>
        <pc:spChg chg="mod">
          <ac:chgData name="Dave Wright" userId="6c2448a06d6fede8" providerId="LiveId" clId="{FD9F3342-2795-40B6-BC5C-431EF857AE3B}" dt="2025-10-17T12:31:48.228" v="6782" actId="5793"/>
          <ac:spMkLst>
            <pc:docMk/>
            <pc:sldMk cId="1162959167" sldId="301"/>
            <ac:spMk id="8" creationId="{62EF5CC3-6133-5DC9-2D58-055135995005}"/>
          </ac:spMkLst>
        </pc:spChg>
      </pc:sldChg>
      <pc:sldChg chg="modSp add del mod">
        <pc:chgData name="Dave Wright" userId="6c2448a06d6fede8" providerId="LiveId" clId="{FD9F3342-2795-40B6-BC5C-431EF857AE3B}" dt="2025-10-17T10:59:13.035" v="3630" actId="2696"/>
        <pc:sldMkLst>
          <pc:docMk/>
          <pc:sldMk cId="2742626746" sldId="301"/>
        </pc:sldMkLst>
        <pc:spChg chg="mod">
          <ac:chgData name="Dave Wright" userId="6c2448a06d6fede8" providerId="LiveId" clId="{FD9F3342-2795-40B6-BC5C-431EF857AE3B}" dt="2025-10-17T10:59:02.785" v="3629" actId="20577"/>
          <ac:spMkLst>
            <pc:docMk/>
            <pc:sldMk cId="2742626746" sldId="301"/>
            <ac:spMk id="2" creationId="{C0348533-0774-5F25-1889-95B29A2EF896}"/>
          </ac:spMkLst>
        </pc:spChg>
      </pc:sldChg>
      <pc:sldChg chg="modSp add mod ord">
        <pc:chgData name="Dave Wright" userId="6c2448a06d6fede8" providerId="LiveId" clId="{FD9F3342-2795-40B6-BC5C-431EF857AE3B}" dt="2025-10-17T12:28:31.177" v="6333" actId="20577"/>
        <pc:sldMkLst>
          <pc:docMk/>
          <pc:sldMk cId="2475133068" sldId="302"/>
        </pc:sldMkLst>
        <pc:spChg chg="mod">
          <ac:chgData name="Dave Wright" userId="6c2448a06d6fede8" providerId="LiveId" clId="{FD9F3342-2795-40B6-BC5C-431EF857AE3B}" dt="2025-10-17T12:28:31.177" v="6333" actId="20577"/>
          <ac:spMkLst>
            <pc:docMk/>
            <pc:sldMk cId="2475133068" sldId="302"/>
            <ac:spMk id="8" creationId="{211594FA-E0D1-73E7-6FCE-A26FE523560B}"/>
          </ac:spMkLst>
        </pc:spChg>
      </pc:sldChg>
      <pc:sldChg chg="add">
        <pc:chgData name="Dave Wright" userId="6c2448a06d6fede8" providerId="LiveId" clId="{FD9F3342-2795-40B6-BC5C-431EF857AE3B}" dt="2025-10-17T12:31:01.786" v="6765"/>
        <pc:sldMkLst>
          <pc:docMk/>
          <pc:sldMk cId="663251744" sldId="30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9656B-1483-4830-B5F0-B3117B945072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53CD1-287B-45D0-9973-281852EE01E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4031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Thank you all for attending.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755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Apologies</a:t>
            </a:r>
          </a:p>
          <a:p>
            <a:r>
              <a:rPr lang="en-GB" dirty="0"/>
              <a:t>Thanks for attendance</a:t>
            </a:r>
          </a:p>
          <a:p>
            <a:r>
              <a:rPr lang="en-GB" dirty="0"/>
              <a:t>Success of Liaison rep.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460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Ice Cream</a:t>
            </a:r>
          </a:p>
          <a:p>
            <a:r>
              <a:rPr lang="en-GB" dirty="0"/>
              <a:t>Quality</a:t>
            </a:r>
          </a:p>
          <a:p>
            <a:r>
              <a:rPr lang="en-GB" dirty="0"/>
              <a:t>	Peas</a:t>
            </a:r>
          </a:p>
          <a:p>
            <a:r>
              <a:rPr lang="en-GB" dirty="0"/>
              <a:t>	Potatoes</a:t>
            </a:r>
          </a:p>
          <a:p>
            <a:r>
              <a:rPr lang="en-GB" dirty="0"/>
              <a:t>Flavour</a:t>
            </a:r>
          </a:p>
          <a:p>
            <a:r>
              <a:rPr lang="en-GB" dirty="0"/>
              <a:t>Heart of England – comment card</a:t>
            </a:r>
          </a:p>
          <a:p>
            <a:r>
              <a:rPr lang="en-GB" dirty="0"/>
              <a:t>Overcooked vegetables ?</a:t>
            </a:r>
          </a:p>
          <a:p>
            <a:r>
              <a:rPr lang="en-GB" dirty="0"/>
              <a:t>Menu</a:t>
            </a:r>
          </a:p>
          <a:p>
            <a:r>
              <a:rPr lang="en-GB" dirty="0"/>
              <a:t>Mixed vegetables</a:t>
            </a:r>
          </a:p>
          <a:p>
            <a:r>
              <a:rPr lang="en-GB" dirty="0"/>
              <a:t>Bar code</a:t>
            </a:r>
          </a:p>
          <a:p>
            <a:r>
              <a:rPr lang="en-GB" dirty="0"/>
              <a:t>Self stock of bar?</a:t>
            </a:r>
          </a:p>
          <a:p>
            <a:r>
              <a:rPr lang="en-GB" dirty="0"/>
              <a:t>Feedback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4457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6789D-55C7-F3FB-EB35-DD65AA604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A94210-C316-BA4B-D1C8-C6E3CEE2D7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F91AB5-67DD-59B7-2917-65D88CA995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Ice Cream</a:t>
            </a:r>
          </a:p>
          <a:p>
            <a:r>
              <a:rPr lang="en-GB" dirty="0"/>
              <a:t>Quality</a:t>
            </a:r>
          </a:p>
          <a:p>
            <a:r>
              <a:rPr lang="en-GB" dirty="0"/>
              <a:t>	Peas</a:t>
            </a:r>
          </a:p>
          <a:p>
            <a:r>
              <a:rPr lang="en-GB" dirty="0"/>
              <a:t>	Potatoes</a:t>
            </a:r>
          </a:p>
          <a:p>
            <a:r>
              <a:rPr lang="en-GB" dirty="0"/>
              <a:t>Flavour</a:t>
            </a:r>
          </a:p>
          <a:p>
            <a:r>
              <a:rPr lang="en-GB" dirty="0"/>
              <a:t>Heart of England – comment card</a:t>
            </a:r>
          </a:p>
          <a:p>
            <a:r>
              <a:rPr lang="en-GB" dirty="0"/>
              <a:t>Overcooked vegetables ?</a:t>
            </a:r>
          </a:p>
          <a:p>
            <a:r>
              <a:rPr lang="en-GB" dirty="0"/>
              <a:t>Menu</a:t>
            </a:r>
          </a:p>
          <a:p>
            <a:r>
              <a:rPr lang="en-GB" dirty="0"/>
              <a:t>Mixed vegetables</a:t>
            </a:r>
          </a:p>
          <a:p>
            <a:r>
              <a:rPr lang="en-GB" dirty="0"/>
              <a:t>Bar code</a:t>
            </a:r>
          </a:p>
          <a:p>
            <a:r>
              <a:rPr lang="en-GB" dirty="0"/>
              <a:t>Self stock of bar?</a:t>
            </a:r>
          </a:p>
          <a:p>
            <a:r>
              <a:rPr lang="en-GB" dirty="0"/>
              <a:t>Feedback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8A49AE-9BA8-8966-609E-3FD0DE684E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7737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2065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51352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FF115-0841-F46D-B9A9-98F82779E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2A6D89-0269-3D39-D5F9-7471C2C854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8290B7-5A9D-FB60-C888-3D7ED37C2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Group Events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68B1FE-7953-0C4E-4196-845492977E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8652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019B8-C410-0A13-CF00-C4B24743E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5B4EDF-6223-1BCD-9C22-9E20F7662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0F6725-AC40-50D7-F284-52BDA0F87E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Group Events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AEBEB-7F7C-665D-A877-5B1FB734A2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037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019B8-C410-0A13-CF00-C4B24743E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5B4EDF-6223-1BCD-9C22-9E20F7662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0F6725-AC40-50D7-F284-52BDA0F87E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Group Events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AEBEB-7F7C-665D-A877-5B1FB734A2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037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1535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500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6861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4689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462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7963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8772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5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917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0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01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606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2728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7470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906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78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CC379-25CF-446F-86AC-C31BCC5615F8}" type="datetimeFigureOut">
              <a:rPr lang="en-GB" smtClean="0"/>
              <a:t>16/10/2025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514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4B436-1618-84B3-78A9-4769E20CC1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Liaison Meeting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597139-3904-2301-23E5-83415FF5D1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5349" y="2837610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en-GB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KMC </a:t>
            </a:r>
          </a:p>
          <a:p>
            <a:pPr algn="ctr"/>
            <a:r>
              <a:rPr lang="en-GB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October 18th 2025</a:t>
            </a:r>
          </a:p>
          <a:p>
            <a:pPr algn="ctr"/>
            <a:endParaRPr lang="en-GB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137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710AD-F397-E4B2-805F-9E9F27771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F8E17-D21A-81B2-8C89-C132EDEE9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94" y="215152"/>
            <a:ext cx="9315325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What to Do in the Event of a Fire</a:t>
            </a:r>
            <a:br>
              <a:rPr lang="en-GB" dirty="0"/>
            </a:br>
            <a:r>
              <a:rPr lang="en-GB" dirty="0"/>
              <a:t>at Knowle Masonic Centre</a:t>
            </a:r>
            <a:br>
              <a:rPr lang="en-GB" dirty="0"/>
            </a:br>
            <a:endParaRPr lang="en-GB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875759F-793A-3149-05AF-5BB07207F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1621"/>
            <a:ext cx="8824018" cy="4509742"/>
          </a:xfrm>
        </p:spPr>
        <p:txBody>
          <a:bodyPr/>
          <a:lstStyle/>
          <a:p>
            <a:r>
              <a:rPr lang="en-GB" sz="2400" dirty="0">
                <a:sym typeface="Symbol" panose="05050102010706020507" pitchFamily="18" charset="2"/>
              </a:rPr>
              <a:t></a:t>
            </a:r>
            <a:r>
              <a:rPr lang="en-GB" sz="2400" dirty="0"/>
              <a:t> </a:t>
            </a:r>
            <a:r>
              <a:rPr lang="en-US" sz="2800" b="1" dirty="0"/>
              <a:t>Meeting the Fire &amp; Rescue Service on Arrival</a:t>
            </a:r>
            <a:endParaRPr lang="en-GB" sz="2800" b="1" dirty="0"/>
          </a:p>
          <a:p>
            <a:pPr lvl="0"/>
            <a:endParaRPr lang="en-US" dirty="0"/>
          </a:p>
          <a:p>
            <a:pPr lvl="1"/>
            <a:r>
              <a:rPr lang="en-US" sz="1800" dirty="0"/>
              <a:t>Nominate one person (usually the DC or Secretary) to meet the crew.</a:t>
            </a:r>
          </a:p>
          <a:p>
            <a:pPr lvl="1"/>
            <a:endParaRPr lang="en-GB" sz="1800" dirty="0"/>
          </a:p>
          <a:p>
            <a:pPr lvl="1"/>
            <a:r>
              <a:rPr lang="en-US" sz="1800" dirty="0"/>
              <a:t>Provide key information: location and type of fire, anyone missing, layout, utilities, alarm panel location.</a:t>
            </a:r>
          </a:p>
          <a:p>
            <a:pPr lvl="1"/>
            <a:endParaRPr lang="en-GB" sz="1800" dirty="0"/>
          </a:p>
          <a:p>
            <a:pPr lvl="1"/>
            <a:r>
              <a:rPr lang="en-US" sz="1800" dirty="0"/>
              <a:t>Follow the instructions of the Incident Commander.</a:t>
            </a:r>
            <a:endParaRPr lang="en-GB" sz="1800" dirty="0"/>
          </a:p>
          <a:p>
            <a:pPr lvl="1"/>
            <a:endParaRPr lang="en-GB" sz="2600" dirty="0"/>
          </a:p>
          <a:p>
            <a:pPr marL="0" lvl="1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827495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34119-7262-EDF5-7B0B-6C622131A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D3D00-4F26-B258-0D38-D31D91227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94" y="215152"/>
            <a:ext cx="9315325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What to Do in the Event of a Fire</a:t>
            </a:r>
            <a:br>
              <a:rPr lang="en-GB" dirty="0"/>
            </a:br>
            <a:r>
              <a:rPr lang="en-GB" dirty="0"/>
              <a:t>at Knowle Masonic Centre</a:t>
            </a:r>
            <a:br>
              <a:rPr lang="en-GB" dirty="0"/>
            </a:br>
            <a:endParaRPr lang="en-GB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35E926-5F72-137F-C7EE-4870828DB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1621"/>
            <a:ext cx="8824018" cy="4509742"/>
          </a:xfrm>
        </p:spPr>
        <p:txBody>
          <a:bodyPr/>
          <a:lstStyle/>
          <a:p>
            <a:r>
              <a:rPr lang="en-GB" sz="2400" dirty="0">
                <a:sym typeface="Symbol" panose="05050102010706020507" pitchFamily="18" charset="2"/>
              </a:rPr>
              <a:t></a:t>
            </a:r>
            <a:r>
              <a:rPr lang="en-GB" sz="2400" dirty="0"/>
              <a:t> </a:t>
            </a:r>
            <a:r>
              <a:rPr lang="en-US" sz="2800" b="1" dirty="0"/>
              <a:t>Personal Emergency Evacuation Plans (PEEPs)</a:t>
            </a:r>
            <a:endParaRPr lang="en-GB" sz="2800" b="1" dirty="0"/>
          </a:p>
          <a:p>
            <a:pPr lvl="1"/>
            <a:r>
              <a:rPr lang="en-US" sz="1800" dirty="0"/>
              <a:t>Identify anyone who might need help to evacuate – elderly, mobility, hearing or visual impairments.</a:t>
            </a:r>
          </a:p>
          <a:p>
            <a:pPr lvl="1"/>
            <a:endParaRPr lang="en-GB" sz="1800" dirty="0"/>
          </a:p>
          <a:p>
            <a:pPr lvl="1"/>
            <a:r>
              <a:rPr lang="en-US" sz="1800" dirty="0"/>
              <a:t>Agree an individual plan with them in advance: preferred route, assistance needed, named helpers.</a:t>
            </a:r>
            <a:endParaRPr lang="en-GB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Review regularly and keep the information confidential.</a:t>
            </a:r>
            <a:endParaRPr lang="en-GB" sz="1800" dirty="0"/>
          </a:p>
          <a:p>
            <a:pPr lvl="1"/>
            <a:endParaRPr lang="en-GB" sz="2600" dirty="0"/>
          </a:p>
          <a:p>
            <a:pPr marL="0" lvl="1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910151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524A7-CF4A-B796-2959-F5238F010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D1E7F-B5FD-A574-27DF-9BBDD87FA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94" y="215152"/>
            <a:ext cx="9315325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What to Do in the Event of a Fire</a:t>
            </a:r>
            <a:br>
              <a:rPr lang="en-GB" dirty="0"/>
            </a:br>
            <a:r>
              <a:rPr lang="en-GB" dirty="0"/>
              <a:t>at Knowle Masonic Centre</a:t>
            </a:r>
            <a:br>
              <a:rPr lang="en-GB" dirty="0"/>
            </a:br>
            <a:endParaRPr lang="en-GB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31173EE-4FA4-86B2-B393-71F8DAF0F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1621"/>
            <a:ext cx="8824018" cy="4509742"/>
          </a:xfrm>
        </p:spPr>
        <p:txBody>
          <a:bodyPr/>
          <a:lstStyle/>
          <a:p>
            <a:pPr algn="ctr"/>
            <a:r>
              <a:rPr lang="en-GB" sz="2400" dirty="0">
                <a:sym typeface="Symbol" panose="05050102010706020507" pitchFamily="18" charset="2"/>
              </a:rPr>
              <a:t></a:t>
            </a:r>
            <a:r>
              <a:rPr lang="en-GB" sz="2400" dirty="0"/>
              <a:t> </a:t>
            </a:r>
            <a:r>
              <a:rPr lang="en-US" sz="2800" b="1" dirty="0"/>
              <a:t>Using Portable Fire Extinguishers</a:t>
            </a:r>
            <a:endParaRPr lang="en-GB" sz="2800" b="1" dirty="0"/>
          </a:p>
          <a:p>
            <a:pPr lvl="1"/>
            <a:r>
              <a:rPr lang="en-US" sz="1800" dirty="0"/>
              <a:t>Only use an extinguisher if the fire is small, not spreading, and your escape route is clear.</a:t>
            </a:r>
            <a:endParaRPr lang="en-GB" sz="1800" dirty="0"/>
          </a:p>
          <a:p>
            <a:pPr lvl="1"/>
            <a:r>
              <a:rPr lang="en-US" sz="1800" dirty="0"/>
              <a:t>Remember the PASS technique: Pull, Aim, Squeeze, Sweep.</a:t>
            </a:r>
            <a:endParaRPr lang="en-GB" sz="1800" dirty="0"/>
          </a:p>
          <a:p>
            <a:pPr lvl="1"/>
            <a:r>
              <a:rPr lang="en-US" sz="1800" dirty="0"/>
              <a:t>Know which extinguisher to use: also in the hands of Lyndon Johnson</a:t>
            </a:r>
            <a:endParaRPr lang="en-GB" sz="1800" dirty="0"/>
          </a:p>
          <a:p>
            <a:pPr lvl="2"/>
            <a:r>
              <a:rPr lang="en-US" sz="1600" dirty="0"/>
              <a:t>• Water (red) – wood, paper, textiles.</a:t>
            </a:r>
            <a:endParaRPr lang="en-GB" sz="1600" dirty="0"/>
          </a:p>
          <a:p>
            <a:pPr lvl="2"/>
            <a:r>
              <a:rPr lang="en-US" sz="1600" dirty="0"/>
              <a:t>• Foam (cream) – flammable liquids and general use.</a:t>
            </a:r>
            <a:endParaRPr lang="en-GB" sz="1600" dirty="0"/>
          </a:p>
          <a:p>
            <a:pPr lvl="2"/>
            <a:r>
              <a:rPr lang="en-US" sz="1600" dirty="0"/>
              <a:t>• CO₂ (black) – electrical and small flammable liquid fires.</a:t>
            </a:r>
            <a:endParaRPr lang="en-GB" sz="1600" dirty="0"/>
          </a:p>
          <a:p>
            <a:pPr lvl="2"/>
            <a:r>
              <a:rPr lang="en-US" sz="1600" dirty="0"/>
              <a:t>• Dry Powder (blue) – most fire types but creates poor visibility indoors.</a:t>
            </a:r>
            <a:endParaRPr lang="en-GB" sz="1600" dirty="0"/>
          </a:p>
          <a:p>
            <a:pPr lvl="1"/>
            <a:r>
              <a:rPr lang="en-US" sz="1800" dirty="0"/>
              <a:t>Never use water on electrical or oil/fat fires.</a:t>
            </a:r>
            <a:endParaRPr lang="en-GB" sz="1800" dirty="0"/>
          </a:p>
          <a:p>
            <a:pPr lvl="1"/>
            <a:endParaRPr lang="en-GB" sz="2600" dirty="0"/>
          </a:p>
          <a:p>
            <a:pPr marL="0" lvl="1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800328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F1407-7F0D-AD9F-BA75-17B2E7D60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CC3E1-EF4C-9C17-0463-0A06CCF72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94" y="215152"/>
            <a:ext cx="9315325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What to Do in the Event of a Fire</a:t>
            </a:r>
            <a:br>
              <a:rPr lang="en-GB" dirty="0"/>
            </a:br>
            <a:r>
              <a:rPr lang="en-GB" dirty="0"/>
              <a:t>at Knowle Masonic Centre</a:t>
            </a:r>
            <a:br>
              <a:rPr lang="en-GB" dirty="0"/>
            </a:br>
            <a:endParaRPr lang="en-GB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F13C90-CAF7-EE53-6C0D-0FA9FBF2B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1621"/>
            <a:ext cx="8824018" cy="4509742"/>
          </a:xfrm>
        </p:spPr>
        <p:txBody>
          <a:bodyPr/>
          <a:lstStyle/>
          <a:p>
            <a:pPr algn="ctr"/>
            <a:r>
              <a:rPr lang="en-GB" sz="2400" dirty="0">
                <a:sym typeface="Symbol" panose="05050102010706020507" pitchFamily="18" charset="2"/>
              </a:rPr>
              <a:t></a:t>
            </a:r>
            <a:r>
              <a:rPr lang="en-GB" sz="2400" dirty="0"/>
              <a:t> </a:t>
            </a:r>
            <a:r>
              <a:rPr lang="en-US" sz="2800" b="1" dirty="0"/>
              <a:t>Key Reminders</a:t>
            </a:r>
            <a:endParaRPr lang="en-GB" sz="2800" b="1" dirty="0"/>
          </a:p>
          <a:p>
            <a:pPr lvl="0"/>
            <a:r>
              <a:rPr lang="en-US" dirty="0"/>
              <a:t>Treat every alarm as real.</a:t>
            </a:r>
          </a:p>
          <a:p>
            <a:pPr lvl="0"/>
            <a:endParaRPr lang="en-GB" dirty="0"/>
          </a:p>
          <a:p>
            <a:pPr lvl="0"/>
            <a:r>
              <a:rPr lang="en-US" dirty="0"/>
              <a:t>Know your nearest exits and assembly point.</a:t>
            </a:r>
          </a:p>
          <a:p>
            <a:pPr lvl="0"/>
            <a:endParaRPr lang="en-GB" dirty="0"/>
          </a:p>
          <a:p>
            <a:pPr lvl="0"/>
            <a:r>
              <a:rPr lang="en-US" dirty="0"/>
              <a:t>Nominate key roles: fire marshal, roll call officer, and liaison with Fire Service.</a:t>
            </a:r>
            <a:endParaRPr lang="en-GB" dirty="0"/>
          </a:p>
          <a:p>
            <a:pPr lvl="0"/>
            <a:endParaRPr lang="en-US" dirty="0"/>
          </a:p>
          <a:p>
            <a:pPr lvl="0"/>
            <a:r>
              <a:rPr lang="en-US" dirty="0"/>
              <a:t>Keep escape routes clear and doors unlocked during meetings.</a:t>
            </a:r>
            <a:endParaRPr lang="en-GB" dirty="0"/>
          </a:p>
          <a:p>
            <a:pPr lvl="0"/>
            <a:endParaRPr lang="en-US" dirty="0"/>
          </a:p>
          <a:p>
            <a:pPr lvl="0"/>
            <a:r>
              <a:rPr lang="en-US" dirty="0"/>
              <a:t>Regularly review fire procedures as part of lodge administration.</a:t>
            </a:r>
            <a:endParaRPr lang="en-GB" dirty="0"/>
          </a:p>
          <a:p>
            <a:pPr lvl="1"/>
            <a:endParaRPr lang="en-GB" sz="2600" dirty="0"/>
          </a:p>
          <a:p>
            <a:pPr marL="0" lvl="1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314505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CF4AC-E006-0C1B-C2A2-A6D799643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851" y="370541"/>
            <a:ext cx="8596668" cy="794871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Friends of the Temple - update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529A8-9FC1-40ED-6D67-2B7EBD054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851" y="1556965"/>
            <a:ext cx="8596668" cy="3880773"/>
          </a:xfrm>
        </p:spPr>
        <p:txBody>
          <a:bodyPr>
            <a:normAutofit/>
          </a:bodyPr>
          <a:lstStyle/>
          <a:p>
            <a:r>
              <a:rPr lang="en-GB" dirty="0"/>
              <a:t>27 shareholders</a:t>
            </a:r>
          </a:p>
          <a:p>
            <a:r>
              <a:rPr lang="en-GB" sz="1800" dirty="0"/>
              <a:t>Paid out 14 shareholders</a:t>
            </a:r>
          </a:p>
          <a:p>
            <a:r>
              <a:rPr lang="en-GB" dirty="0"/>
              <a:t>Funds of 3 deceased members will go to the Community fund</a:t>
            </a:r>
          </a:p>
          <a:p>
            <a:r>
              <a:rPr lang="en-GB" dirty="0"/>
              <a:t>7 to be contacted</a:t>
            </a:r>
          </a:p>
          <a:p>
            <a:r>
              <a:rPr lang="en-GB" sz="1800" dirty="0"/>
              <a:t>3 others have no contact details - in hands of Bernard Foad.</a:t>
            </a:r>
          </a:p>
          <a:p>
            <a:r>
              <a:rPr lang="en-GB" dirty="0"/>
              <a:t>Balance on the account £2676. Shared members £1605, Community £1070.</a:t>
            </a:r>
            <a:endParaRPr lang="en-GB" sz="1800" dirty="0"/>
          </a:p>
          <a:p>
            <a:r>
              <a:rPr lang="en-GB" sz="1800" dirty="0"/>
              <a:t>Reimbursement of £59.47 per share, roughly 4 years of contributions.</a:t>
            </a:r>
          </a:p>
          <a:p>
            <a:r>
              <a:rPr lang="en-GB" dirty="0"/>
              <a:t>Some have returned money to Community fund – Board very grateful and thank you.</a:t>
            </a:r>
          </a:p>
          <a:p>
            <a:r>
              <a:rPr lang="en-GB" sz="1800" dirty="0"/>
              <a:t>Now under mandate of 3 Directors.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7992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9C4D5-FDFD-2A3A-9296-C33D85C1E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93988-01E7-F901-6F21-F3D663A38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851" y="370541"/>
            <a:ext cx="8596668" cy="794871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Friends of the Temple – the contest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196D2-4925-C4DF-432D-E22B4BCD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851" y="1556965"/>
            <a:ext cx="8596668" cy="3880773"/>
          </a:xfrm>
        </p:spPr>
        <p:txBody>
          <a:bodyPr>
            <a:normAutofit/>
          </a:bodyPr>
          <a:lstStyle/>
          <a:p>
            <a:r>
              <a:rPr lang="en-GB" dirty="0"/>
              <a:t>Pleasure and relief that this account is reaching a conclusion.</a:t>
            </a:r>
          </a:p>
          <a:p>
            <a:r>
              <a:rPr lang="en-GB" dirty="0"/>
              <a:t>Taken hours of my personal time.</a:t>
            </a:r>
          </a:p>
          <a:p>
            <a:r>
              <a:rPr lang="en-GB" dirty="0"/>
              <a:t>Battle with a nameless Bank.</a:t>
            </a:r>
          </a:p>
          <a:p>
            <a:r>
              <a:rPr lang="en-GB" dirty="0"/>
              <a:t>Resigned in 2020, so I knew what they needed to do.</a:t>
            </a:r>
          </a:p>
          <a:p>
            <a:r>
              <a:rPr lang="en-GB" dirty="0"/>
              <a:t>I knew from experience the situation would end in a complaint because ……</a:t>
            </a:r>
          </a:p>
          <a:p>
            <a:r>
              <a:rPr lang="en-GB" dirty="0"/>
              <a:t>First contact I was asked for the death certificate.</a:t>
            </a:r>
          </a:p>
          <a:p>
            <a:r>
              <a:rPr lang="en-GB" dirty="0"/>
              <a:t>Community fund won. Bank offered £60 which I contested and got total compensation of £222.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8949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CA6EA-B9D2-2E93-F44E-B4D35F6B4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440289" cy="630115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Finance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A025F-CA92-DBE1-9DCB-E11D2C177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39715"/>
            <a:ext cx="8596668" cy="4537877"/>
          </a:xfrm>
        </p:spPr>
        <p:txBody>
          <a:bodyPr>
            <a:normAutofit/>
          </a:bodyPr>
          <a:lstStyle/>
          <a:p>
            <a:r>
              <a:rPr lang="en-GB" dirty="0"/>
              <a:t>This is not the AGM liaison for Company accounts.</a:t>
            </a:r>
          </a:p>
          <a:p>
            <a:r>
              <a:rPr lang="en-GB" dirty="0"/>
              <a:t>Appropriate for an overview as rentals just been issued.</a:t>
            </a:r>
          </a:p>
          <a:p>
            <a:r>
              <a:rPr lang="en-GB" dirty="0"/>
              <a:t>Please thank your Treasurer’s for paying promptly.</a:t>
            </a:r>
          </a:p>
          <a:p>
            <a:r>
              <a:rPr lang="en-GB" dirty="0"/>
              <a:t>The accounts are in good order, but KMC is not cash rich.</a:t>
            </a:r>
          </a:p>
          <a:p>
            <a:r>
              <a:rPr lang="en-GB" dirty="0"/>
              <a:t>Board has faced challenges around an EiCR (electrical circuitry ) certificate.</a:t>
            </a:r>
          </a:p>
          <a:p>
            <a:r>
              <a:rPr lang="en-GB" dirty="0"/>
              <a:t>Bill was £8000. Rich Pinner (Risk) and Jon Bell (Buildings) are eating “the elephant in the room”. Clearing smaller issues.</a:t>
            </a:r>
          </a:p>
          <a:p>
            <a:r>
              <a:rPr lang="en-GB" dirty="0"/>
              <a:t>Board have been assured Building can remain open.</a:t>
            </a:r>
          </a:p>
          <a:p>
            <a:r>
              <a:rPr lang="en-GB" dirty="0"/>
              <a:t>Historical also. The last certificate was granted on part of building circuits.</a:t>
            </a:r>
          </a:p>
          <a:p>
            <a:endParaRPr lang="en-GB" dirty="0"/>
          </a:p>
          <a:p>
            <a:endParaRPr lang="en-GB" dirty="0"/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6684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D12DA-AF55-E776-B672-8047BBDF4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F1469-6B51-BC41-1C17-2BFDD999A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440289" cy="630115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Dining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4D69F-107A-0605-B53A-92EF8D8CE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39715"/>
            <a:ext cx="8596668" cy="4537877"/>
          </a:xfrm>
        </p:spPr>
        <p:txBody>
          <a:bodyPr>
            <a:normAutofit/>
          </a:bodyPr>
          <a:lstStyle/>
          <a:p>
            <a:r>
              <a:rPr lang="en-GB" dirty="0"/>
              <a:t>We all have a complaint about dining out wherever we go.</a:t>
            </a:r>
          </a:p>
          <a:p>
            <a:pPr lvl="1"/>
            <a:r>
              <a:rPr lang="en-GB" dirty="0"/>
              <a:t>Wait , Temperature – meal and room , Staff , Meal served.</a:t>
            </a:r>
          </a:p>
          <a:p>
            <a:r>
              <a:rPr lang="en-GB" dirty="0"/>
              <a:t>Board want to hear about things – complaints/comments are the best way to improve. Also improves dialogue with the Board and Rupert.</a:t>
            </a:r>
          </a:p>
          <a:p>
            <a:r>
              <a:rPr lang="en-GB" dirty="0"/>
              <a:t>There will be a new digital dining comment link on the website.</a:t>
            </a:r>
          </a:p>
          <a:p>
            <a:r>
              <a:rPr lang="en-GB" dirty="0"/>
              <a:t>Reinforce my point from previous liaison, R D Catering saves the rooms c£30,000 per annum. </a:t>
            </a:r>
          </a:p>
          <a:p>
            <a:r>
              <a:rPr lang="en-GB" dirty="0"/>
              <a:t>Please never “Ass U Me” - repeat requirements on every meal booking form. “Mark always does that for us”. Mark was on holiday. Rupert didn’t know.</a:t>
            </a:r>
          </a:p>
          <a:p>
            <a:r>
              <a:rPr lang="en-GB" dirty="0"/>
              <a:t>Engage with the person booking meals, look at the menu on website.</a:t>
            </a:r>
          </a:p>
        </p:txBody>
      </p:sp>
    </p:spTree>
    <p:extLst>
      <p:ext uri="{BB962C8B-B14F-4D97-AF65-F5344CB8AC3E}">
        <p14:creationId xmlns:p14="http://schemas.microsoft.com/office/powerpoint/2010/main" val="123242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6B585-E1FB-0F7B-307E-7E7F1095D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E4B1A-561E-0F9B-5E73-1A0381F70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0965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Any Other Business 1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11594FA-E0D1-73E7-6FCE-A26FE52356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80565"/>
            <a:ext cx="8361158" cy="4292763"/>
          </a:xfrm>
        </p:spPr>
        <p:txBody>
          <a:bodyPr>
            <a:normAutofit/>
          </a:bodyPr>
          <a:lstStyle/>
          <a:p>
            <a:r>
              <a:rPr lang="en-GB" dirty="0"/>
              <a:t>Buildings are being left unalarmed.</a:t>
            </a:r>
          </a:p>
          <a:p>
            <a:r>
              <a:rPr lang="en-GB" dirty="0"/>
              <a:t>Very difficult to explain to insurance Company on the claim why the alarm was not used.</a:t>
            </a:r>
          </a:p>
          <a:p>
            <a:r>
              <a:rPr lang="en-GB" dirty="0"/>
              <a:t>Everyone should know how to set the alarm</a:t>
            </a:r>
          </a:p>
          <a:p>
            <a:r>
              <a:rPr lang="en-GB" dirty="0"/>
              <a:t>Never leave the building without checking who is responsible for setting the alarm.</a:t>
            </a:r>
          </a:p>
          <a:p>
            <a:endParaRPr lang="en-GB" dirty="0"/>
          </a:p>
          <a:p>
            <a:r>
              <a:rPr lang="en-GB" dirty="0"/>
              <a:t>THERE WAS A SPURIOUS TRIO BY THE FRONT DOOR RECENTLY.</a:t>
            </a:r>
          </a:p>
          <a:p>
            <a:r>
              <a:rPr lang="en-GB" dirty="0"/>
              <a:t>SOMEONE RECOGNISED THEM AS EASTERN EUROPEANS WHO DO “SMASH AND GRAB” BREAK INS.</a:t>
            </a:r>
          </a:p>
          <a:p>
            <a:r>
              <a:rPr lang="en-GB" dirty="0"/>
              <a:t>Each Unit should insure items in their locker. The Board can’t insure as we don’t know what you have in there. </a:t>
            </a:r>
          </a:p>
        </p:txBody>
      </p:sp>
    </p:spTree>
    <p:extLst>
      <p:ext uri="{BB962C8B-B14F-4D97-AF65-F5344CB8AC3E}">
        <p14:creationId xmlns:p14="http://schemas.microsoft.com/office/powerpoint/2010/main" val="2475133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FDB56-EBF8-096B-107C-28D6E4746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89195-58CB-273B-B418-DBFD5640C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0965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Any Other Business - 2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2EF5CC3-6133-5DC9-2D58-0551359950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80565"/>
            <a:ext cx="8361158" cy="4292763"/>
          </a:xfrm>
        </p:spPr>
        <p:txBody>
          <a:bodyPr>
            <a:normAutofit/>
          </a:bodyPr>
          <a:lstStyle/>
          <a:p>
            <a:r>
              <a:rPr lang="en-GB" dirty="0"/>
              <a:t>Third rising initiative – circulation of Board activity will be issued shortly.</a:t>
            </a:r>
          </a:p>
          <a:p>
            <a:r>
              <a:rPr lang="en-GB" dirty="0"/>
              <a:t>Please treat the rooms as you would a second home. </a:t>
            </a:r>
          </a:p>
          <a:p>
            <a:r>
              <a:rPr lang="en-GB" dirty="0"/>
              <a:t>Smoking by the front door. There is a smoking shelter. Cigarette butts should please not be thrown down the drain – the drain will eventually block. Cigarette butts should please not be left in the flower planters or the floor. This is a repeat from the last liaison</a:t>
            </a:r>
          </a:p>
          <a:p>
            <a:r>
              <a:rPr lang="en-GB" dirty="0"/>
              <a:t>There is a bin by the front door.</a:t>
            </a:r>
          </a:p>
          <a:p>
            <a:r>
              <a:rPr lang="en-GB" dirty="0"/>
              <a:t>Please reinforce the message to visitors.</a:t>
            </a:r>
          </a:p>
        </p:txBody>
      </p:sp>
    </p:spTree>
    <p:extLst>
      <p:ext uri="{BB962C8B-B14F-4D97-AF65-F5344CB8AC3E}">
        <p14:creationId xmlns:p14="http://schemas.microsoft.com/office/powerpoint/2010/main" val="663251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FC0A5-F483-84E9-06BF-4B5D079C8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539240"/>
            <a:ext cx="7766936" cy="2511596"/>
          </a:xfrm>
        </p:spPr>
        <p:txBody>
          <a:bodyPr/>
          <a:lstStyle/>
          <a:p>
            <a:pPr algn="ctr">
              <a:spcBef>
                <a:spcPts val="1200"/>
              </a:spcBef>
            </a:pP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r>
              <a:rPr lang="en-GB" b="1" dirty="0">
                <a:solidFill>
                  <a:srgbClr val="90C226"/>
                </a:solidFill>
              </a:rPr>
              <a:t>Fire Safety</a:t>
            </a: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r>
              <a:rPr lang="en-GB" sz="4800" b="1" dirty="0">
                <a:solidFill>
                  <a:schemeClr val="tx1"/>
                </a:solidFill>
              </a:rPr>
              <a:t>Compliance and Training</a:t>
            </a:r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GB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320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FDB56-EBF8-096B-107C-28D6E4746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89195-58CB-273B-B418-DBFD5640C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0965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Any Other Business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2EF5CC3-6133-5DC9-2D58-0551359950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80565"/>
            <a:ext cx="8361158" cy="4292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000" dirty="0"/>
          </a:p>
          <a:p>
            <a:pPr algn="ctr"/>
            <a:endParaRPr lang="en-GB" sz="4000" dirty="0"/>
          </a:p>
          <a:p>
            <a:pPr algn="ctr"/>
            <a:r>
              <a:rPr lang="en-GB" sz="4000" dirty="0"/>
              <a:t>Items from the floor</a:t>
            </a:r>
          </a:p>
        </p:txBody>
      </p:sp>
    </p:spTree>
    <p:extLst>
      <p:ext uri="{BB962C8B-B14F-4D97-AF65-F5344CB8AC3E}">
        <p14:creationId xmlns:p14="http://schemas.microsoft.com/office/powerpoint/2010/main" val="1162959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A14C5-13F4-E2E6-F506-00408FE12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7DAC1-820E-9422-09DD-62FDEBF1B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Thank you all for attending. The Board is extremely grateful, as the Meeting today is critical to comply with Fire Safety Compliance.</a:t>
            </a:r>
          </a:p>
          <a:p>
            <a:r>
              <a:rPr lang="en-GB" dirty="0"/>
              <a:t>Fire regulations</a:t>
            </a:r>
          </a:p>
          <a:p>
            <a:r>
              <a:rPr lang="en-GB" dirty="0"/>
              <a:t>Welcome and grateful thanks from the Board to</a:t>
            </a:r>
          </a:p>
          <a:p>
            <a:pPr lvl="1"/>
            <a:r>
              <a:rPr lang="en-GB" dirty="0"/>
              <a:t>Neil Johnson Fire Service Lodge Prov SGD. Principal speaker.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Lyndon Jones – providing equipment to demonstrate training.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Board members.</a:t>
            </a:r>
          </a:p>
          <a:p>
            <a:r>
              <a:rPr lang="en-GB" dirty="0"/>
              <a:t>		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255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F01D9-6EC7-ACD6-5115-45E878B39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B7FF8-6634-2149-6C9B-B135EE3FD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1. Minutes from the last meeting held on 26</a:t>
            </a:r>
            <a:r>
              <a:rPr lang="en-GB" baseline="30000" dirty="0"/>
              <a:t>th</a:t>
            </a:r>
            <a:r>
              <a:rPr lang="en-GB" dirty="0"/>
              <a:t> July 2025.</a:t>
            </a:r>
          </a:p>
          <a:p>
            <a:r>
              <a:rPr lang="en-GB" dirty="0"/>
              <a:t>2. Fire Compliance training - Neil Johnson from Millhaven Fire Service Lodge and Lyndon Jones.</a:t>
            </a:r>
          </a:p>
          <a:p>
            <a:r>
              <a:rPr lang="en-GB" dirty="0"/>
              <a:t>2. Friends of the Temple - update</a:t>
            </a:r>
          </a:p>
          <a:p>
            <a:r>
              <a:rPr lang="en-GB" dirty="0"/>
              <a:t>3. Finance / Dining</a:t>
            </a:r>
          </a:p>
          <a:p>
            <a:r>
              <a:rPr lang="en-GB" dirty="0"/>
              <a:t>4. Third Rising – update</a:t>
            </a:r>
          </a:p>
          <a:p>
            <a:r>
              <a:rPr lang="en-GB" dirty="0"/>
              <a:t>5. AOB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87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243AF-FF8D-500E-B9F7-E35AFC033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4822" y="720566"/>
            <a:ext cx="8596668" cy="4607572"/>
          </a:xfrm>
        </p:spPr>
        <p:txBody>
          <a:bodyPr>
            <a:noAutofit/>
          </a:bodyPr>
          <a:lstStyle/>
          <a:p>
            <a:pPr algn="ctr"/>
            <a:br>
              <a:rPr lang="en-GB" sz="3200" b="1" dirty="0"/>
            </a:br>
            <a:r>
              <a:rPr lang="en-GB" sz="3200" b="1" dirty="0"/>
              <a:t>Neil Johnson</a:t>
            </a:r>
            <a:br>
              <a:rPr lang="en-GB" sz="3200" b="1" dirty="0"/>
            </a:br>
            <a:br>
              <a:rPr lang="en-GB" sz="3200" b="1" dirty="0"/>
            </a:br>
            <a:r>
              <a:rPr lang="en-GB" sz="1600" i="1" dirty="0"/>
              <a:t>MIFPO, MIFSM</a:t>
            </a:r>
            <a:r>
              <a:rPr lang="en-GB" sz="1600" dirty="0"/>
              <a:t> , </a:t>
            </a:r>
            <a:r>
              <a:rPr lang="en-GB" sz="1600" i="1" dirty="0"/>
              <a:t>L4DipFRA(ABBE), DipFD, FSIDip</a:t>
            </a:r>
            <a:br>
              <a:rPr lang="en-GB" sz="1600" dirty="0"/>
            </a:br>
            <a:r>
              <a:rPr lang="en-GB" sz="1600" dirty="0"/>
              <a:t>Tier 3 Life Safety Fire Risk Assessor (</a:t>
            </a:r>
            <a:r>
              <a:rPr lang="en-GB" sz="1600" i="1" dirty="0"/>
              <a:t>NAFRAR - IFSM</a:t>
            </a:r>
            <a:r>
              <a:rPr lang="en-GB" sz="1600" dirty="0"/>
              <a:t>)</a:t>
            </a:r>
            <a:br>
              <a:rPr lang="en-GB" sz="1600" dirty="0"/>
            </a:br>
            <a:br>
              <a:rPr lang="en-GB" sz="1600" b="1" dirty="0"/>
            </a:br>
            <a:r>
              <a:rPr lang="en-GB" sz="3200" b="1" dirty="0"/>
              <a:t> </a:t>
            </a:r>
            <a:br>
              <a:rPr lang="en-GB" sz="3200" b="1" dirty="0"/>
            </a:br>
            <a:br>
              <a:rPr lang="en-GB" sz="3200" b="1" dirty="0"/>
            </a:br>
            <a:r>
              <a:rPr lang="en-GB" sz="1600" b="1" dirty="0"/>
              <a:t>BAFE SP205 Certified | ISO 9001:2015 Certified | Cyber Essentials Certified</a:t>
            </a:r>
            <a:br>
              <a:rPr lang="en-GB" sz="1600" b="1" dirty="0"/>
            </a:br>
            <a:r>
              <a:rPr lang="en-GB" sz="1600" i="1" dirty="0"/>
              <a:t>Specialists in Life Safety Fire Risk Assessments</a:t>
            </a:r>
            <a:br>
              <a:rPr lang="en-GB" sz="1600" dirty="0"/>
            </a:br>
            <a:r>
              <a:rPr lang="en-GB" sz="1600" i="1" dirty="0"/>
              <a:t>Committed to the highest standards of fire safety and quality management.</a:t>
            </a:r>
            <a:endParaRPr lang="en-GB" sz="1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C6C88-D937-4661-75A8-EEE4F3378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898" y="3921369"/>
            <a:ext cx="9088220" cy="288583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457200" lvl="1" indent="0" algn="ctr">
              <a:buNone/>
            </a:pPr>
            <a:endParaRPr lang="en-GB" b="1" dirty="0"/>
          </a:p>
          <a:p>
            <a:pPr lvl="1"/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70F515-F058-6D38-A41D-EDBCF038AFC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206" t="9469" r="721"/>
          <a:stretch>
            <a:fillRect/>
          </a:stretch>
        </p:blipFill>
        <p:spPr>
          <a:xfrm>
            <a:off x="3735975" y="2791092"/>
            <a:ext cx="3698966" cy="100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739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EEEB-8EC9-68A4-E6BA-85AE114FA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94" y="215152"/>
            <a:ext cx="9315325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What to Do in the Event of a Fire</a:t>
            </a:r>
            <a:br>
              <a:rPr lang="en-GB" dirty="0"/>
            </a:br>
            <a:r>
              <a:rPr lang="en-GB" dirty="0"/>
              <a:t>at Knowle Masonic Centre</a:t>
            </a:r>
            <a:br>
              <a:rPr lang="en-GB" dirty="0"/>
            </a:br>
            <a:endParaRPr lang="en-GB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7E9BBA3-A3FD-84CB-8D1B-7633167F7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1621"/>
            <a:ext cx="8824018" cy="4509742"/>
          </a:xfrm>
        </p:spPr>
        <p:txBody>
          <a:bodyPr/>
          <a:lstStyle/>
          <a:p>
            <a:pPr algn="ctr"/>
            <a:r>
              <a:rPr lang="en-GB" sz="2400" dirty="0">
                <a:sym typeface="Symbol" panose="05050102010706020507" pitchFamily="18" charset="2"/>
              </a:rPr>
              <a:t></a:t>
            </a:r>
            <a:r>
              <a:rPr lang="en-GB" sz="2400" dirty="0"/>
              <a:t> </a:t>
            </a:r>
            <a:r>
              <a:rPr lang="en-GB" sz="2800" dirty="0"/>
              <a:t>Raise the alarm immediately.</a:t>
            </a:r>
          </a:p>
          <a:p>
            <a:pPr algn="ctr"/>
            <a:r>
              <a:rPr lang="en-GB" sz="2800" dirty="0"/>
              <a:t> Operate the nearest fire alarm call point.</a:t>
            </a:r>
          </a:p>
          <a:p>
            <a:r>
              <a:rPr lang="en-GB" dirty="0">
                <a:sym typeface="Symbol" panose="05050102010706020507" pitchFamily="18" charset="2"/>
              </a:rPr>
              <a:t></a:t>
            </a:r>
            <a:r>
              <a:rPr lang="en-GB" dirty="0"/>
              <a:t> 	</a:t>
            </a:r>
            <a:r>
              <a:rPr lang="en-GB" sz="2000" dirty="0"/>
              <a:t>Warn others in the vicinity calmly but clearly.</a:t>
            </a:r>
          </a:p>
          <a:p>
            <a:r>
              <a:rPr lang="en-GB" sz="2000" dirty="0">
                <a:sym typeface="Symbol" panose="05050102010706020507" pitchFamily="18" charset="2"/>
              </a:rPr>
              <a:t></a:t>
            </a:r>
            <a:r>
              <a:rPr lang="en-GB" sz="2000" dirty="0"/>
              <a:t> 	Do not attempt to tackle the fire unless it is safe and you are </a:t>
            </a:r>
          </a:p>
          <a:p>
            <a:r>
              <a:rPr lang="en-GB" sz="2000" dirty="0"/>
              <a:t>trained to use an extinguisher.</a:t>
            </a:r>
          </a:p>
          <a:p>
            <a:r>
              <a:rPr lang="en-GB" sz="2000" dirty="0">
                <a:sym typeface="Symbol" panose="05050102010706020507" pitchFamily="18" charset="2"/>
              </a:rPr>
              <a:t></a:t>
            </a:r>
            <a:r>
              <a:rPr lang="en-GB" sz="2000" dirty="0"/>
              <a:t> 	Leave immediately by the nearest available exit.</a:t>
            </a:r>
          </a:p>
          <a:p>
            <a:r>
              <a:rPr lang="en-GB" sz="2000" dirty="0">
                <a:sym typeface="Symbol" panose="05050102010706020507" pitchFamily="18" charset="2"/>
              </a:rPr>
              <a:t></a:t>
            </a:r>
            <a:r>
              <a:rPr lang="en-GB" sz="2000" dirty="0"/>
              <a:t> 	Close doors behind you to limit the spread of smoke and fire.</a:t>
            </a:r>
          </a:p>
          <a:p>
            <a:r>
              <a:rPr lang="en-GB" sz="2000" dirty="0">
                <a:sym typeface="Symbol" panose="05050102010706020507" pitchFamily="18" charset="2"/>
              </a:rPr>
              <a:t></a:t>
            </a:r>
            <a:r>
              <a:rPr lang="en-GB" sz="2000" dirty="0"/>
              <a:t> 	Do not stop to collect personal belongings.</a:t>
            </a:r>
          </a:p>
          <a:p>
            <a:pPr marL="0" lvl="1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996161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2849D-4D1A-EF4A-9C4F-4498A11E2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69852-03C2-A04B-89EA-BE18FD2B0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94" y="215152"/>
            <a:ext cx="9315325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What to Do in the Event of a Fire</a:t>
            </a:r>
            <a:br>
              <a:rPr lang="en-GB" dirty="0"/>
            </a:br>
            <a:r>
              <a:rPr lang="en-GB" dirty="0"/>
              <a:t>at Knowle Masonic Centre</a:t>
            </a:r>
            <a:br>
              <a:rPr lang="en-GB" dirty="0"/>
            </a:br>
            <a:endParaRPr lang="en-GB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8D4EE6-C058-9664-4EB8-DDA63DEE5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1621"/>
            <a:ext cx="8824018" cy="4509742"/>
          </a:xfrm>
        </p:spPr>
        <p:txBody>
          <a:bodyPr>
            <a:normAutofit/>
          </a:bodyPr>
          <a:lstStyle/>
          <a:p>
            <a:pPr algn="ctr"/>
            <a:r>
              <a:rPr lang="en-GB" sz="2800" dirty="0">
                <a:sym typeface="Symbol" panose="05050102010706020507" pitchFamily="18" charset="2"/>
              </a:rPr>
              <a:t></a:t>
            </a:r>
            <a:r>
              <a:rPr lang="en-GB" sz="2800" dirty="0"/>
              <a:t> If You Hear the Fire Alarm</a:t>
            </a:r>
          </a:p>
          <a:p>
            <a:r>
              <a:rPr lang="en-GB" dirty="0">
                <a:sym typeface="Symbol" panose="05050102010706020507" pitchFamily="18" charset="2"/>
              </a:rPr>
              <a:t></a:t>
            </a:r>
            <a:r>
              <a:rPr lang="en-GB" dirty="0"/>
              <a:t> Stop proceedings immediately – the Worshipful Master or DC </a:t>
            </a:r>
          </a:p>
          <a:p>
            <a:r>
              <a:rPr lang="en-GB" dirty="0"/>
              <a:t>should take control. No need to call off.</a:t>
            </a:r>
          </a:p>
          <a:p>
            <a:r>
              <a:rPr lang="en-GB" dirty="0">
                <a:sym typeface="Symbol" panose="05050102010706020507" pitchFamily="18" charset="2"/>
              </a:rPr>
              <a:t></a:t>
            </a:r>
            <a:r>
              <a:rPr lang="en-GB" dirty="0"/>
              <a:t> Leave the building calmly and quickly by the nearest available exit.</a:t>
            </a:r>
          </a:p>
          <a:p>
            <a:r>
              <a:rPr lang="en-GB" dirty="0">
                <a:sym typeface="Symbol" panose="05050102010706020507" pitchFamily="18" charset="2"/>
              </a:rPr>
              <a:t></a:t>
            </a:r>
            <a:r>
              <a:rPr lang="en-GB" dirty="0"/>
              <a:t> Use designated escape routes.</a:t>
            </a:r>
          </a:p>
          <a:p>
            <a:r>
              <a:rPr lang="en-GB" dirty="0">
                <a:sym typeface="Symbol" panose="05050102010706020507" pitchFamily="18" charset="2"/>
              </a:rPr>
              <a:t></a:t>
            </a:r>
            <a:r>
              <a:rPr lang="en-GB" dirty="0"/>
              <a:t> Assist those who need help (mobility, hearing, or visual impairment).</a:t>
            </a:r>
          </a:p>
          <a:p>
            <a:r>
              <a:rPr lang="en-GB" dirty="0">
                <a:sym typeface="Symbol" panose="05050102010706020507" pitchFamily="18" charset="2"/>
              </a:rPr>
              <a:t></a:t>
            </a:r>
            <a:r>
              <a:rPr lang="en-GB" dirty="0"/>
              <a:t> Assemble at the designated assembly point – outside and away from the building.</a:t>
            </a:r>
          </a:p>
          <a:p>
            <a:r>
              <a:rPr lang="en-GB" dirty="0">
                <a:sym typeface="Symbol" panose="05050102010706020507" pitchFamily="18" charset="2"/>
              </a:rPr>
              <a:t></a:t>
            </a:r>
            <a:r>
              <a:rPr lang="en-GB" dirty="0"/>
              <a:t> Do not re-enter until the all-clear is given by the Fire &amp; Rescue </a:t>
            </a:r>
          </a:p>
          <a:p>
            <a:r>
              <a:rPr lang="en-GB" dirty="0"/>
              <a:t>Service.</a:t>
            </a:r>
          </a:p>
          <a:p>
            <a:pPr marL="0" lvl="1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431465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CB563-A611-B68F-2018-0685A3E53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FE494-F434-C982-A542-ABC3C14AB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94" y="215152"/>
            <a:ext cx="9315325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What to Do in the Event of a Fire</a:t>
            </a:r>
            <a:br>
              <a:rPr lang="en-GB" dirty="0"/>
            </a:br>
            <a:r>
              <a:rPr lang="en-GB" dirty="0"/>
              <a:t>at Knowle Masonic Centre</a:t>
            </a:r>
            <a:br>
              <a:rPr lang="en-GB" dirty="0"/>
            </a:br>
            <a:endParaRPr lang="en-GB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66A67E-0401-0D95-B76F-5DD5D4C41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1621"/>
            <a:ext cx="8824018" cy="4509742"/>
          </a:xfrm>
        </p:spPr>
        <p:txBody>
          <a:bodyPr/>
          <a:lstStyle/>
          <a:p>
            <a:pPr algn="ctr"/>
            <a:r>
              <a:rPr lang="en-GB" sz="2400" dirty="0">
                <a:sym typeface="Symbol" panose="05050102010706020507" pitchFamily="18" charset="2"/>
              </a:rPr>
              <a:t></a:t>
            </a:r>
            <a:r>
              <a:rPr lang="en-GB" sz="2400" dirty="0"/>
              <a:t> </a:t>
            </a:r>
            <a:r>
              <a:rPr lang="en-GB" sz="2800" dirty="0"/>
              <a:t>Roll call procedure.</a:t>
            </a:r>
          </a:p>
          <a:p>
            <a:pPr algn="ctr"/>
            <a:endParaRPr lang="en-GB" sz="2800" dirty="0"/>
          </a:p>
          <a:p>
            <a:r>
              <a:rPr lang="en-GB" dirty="0">
                <a:sym typeface="Symbol" panose="05050102010706020507" pitchFamily="18" charset="2"/>
              </a:rPr>
              <a:t></a:t>
            </a:r>
            <a:r>
              <a:rPr lang="en-GB" dirty="0"/>
              <a:t> Lodge Secretary or DC to hold the Attendance list/Tylers’ book.</a:t>
            </a:r>
          </a:p>
          <a:p>
            <a:endParaRPr lang="en-GB" dirty="0"/>
          </a:p>
          <a:p>
            <a:r>
              <a:rPr lang="en-GB" dirty="0">
                <a:sym typeface="Symbol" panose="05050102010706020507" pitchFamily="18" charset="2"/>
              </a:rPr>
              <a:t></a:t>
            </a:r>
            <a:r>
              <a:rPr lang="en-GB" dirty="0"/>
              <a:t> Check all present Brethren and visitors against the list.</a:t>
            </a:r>
          </a:p>
          <a:p>
            <a:endParaRPr lang="en-GB" dirty="0"/>
          </a:p>
          <a:p>
            <a:r>
              <a:rPr lang="en-GB" dirty="0">
                <a:sym typeface="Symbol" panose="05050102010706020507" pitchFamily="18" charset="2"/>
              </a:rPr>
              <a:t></a:t>
            </a:r>
            <a:r>
              <a:rPr lang="en-GB" dirty="0"/>
              <a:t> Immediately report anyone unaccounted for to the Fire &amp; Rescue Service.</a:t>
            </a:r>
          </a:p>
          <a:p>
            <a:endParaRPr lang="en-GB" dirty="0"/>
          </a:p>
          <a:p>
            <a:endParaRPr lang="en-GB" dirty="0"/>
          </a:p>
          <a:p>
            <a:pPr marL="0" lvl="1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91140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95187-E95C-038E-372A-D7548B60F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F6CBF-58E4-DDD3-B4A7-91564CC7B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94" y="215152"/>
            <a:ext cx="9315325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What to Do in the Event of a Fire</a:t>
            </a:r>
            <a:br>
              <a:rPr lang="en-GB" dirty="0"/>
            </a:br>
            <a:r>
              <a:rPr lang="en-GB" dirty="0"/>
              <a:t>at Knowle Masonic Centre</a:t>
            </a:r>
            <a:br>
              <a:rPr lang="en-GB" dirty="0"/>
            </a:br>
            <a:endParaRPr lang="en-GB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3AF304-486C-6103-F204-CD2B406E2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1621"/>
            <a:ext cx="8824018" cy="4509742"/>
          </a:xfrm>
        </p:spPr>
        <p:txBody>
          <a:bodyPr/>
          <a:lstStyle/>
          <a:p>
            <a:pPr algn="ctr"/>
            <a:r>
              <a:rPr lang="en-GB" sz="2400" dirty="0">
                <a:sym typeface="Symbol" panose="05050102010706020507" pitchFamily="18" charset="2"/>
              </a:rPr>
              <a:t></a:t>
            </a:r>
            <a:r>
              <a:rPr lang="en-GB" sz="2400" dirty="0"/>
              <a:t> </a:t>
            </a:r>
            <a:r>
              <a:rPr lang="en-GB" sz="2800" dirty="0"/>
              <a:t>Calling the Fire &amp; Rescue Service (999)</a:t>
            </a:r>
          </a:p>
          <a:p>
            <a:r>
              <a:rPr lang="en-GB" sz="2800" dirty="0">
                <a:sym typeface="Symbol" panose="05050102010706020507" pitchFamily="18" charset="2"/>
              </a:rPr>
              <a:t></a:t>
            </a:r>
            <a:r>
              <a:rPr lang="en-GB" sz="2800" dirty="0"/>
              <a:t> </a:t>
            </a:r>
            <a:r>
              <a:rPr lang="en-GB" dirty="0"/>
              <a:t>Give clear information:</a:t>
            </a:r>
          </a:p>
          <a:p>
            <a:r>
              <a:rPr lang="en-US" dirty="0"/>
              <a:t>• 	Building name and address.</a:t>
            </a:r>
            <a:endParaRPr lang="en-GB" dirty="0"/>
          </a:p>
          <a:p>
            <a:r>
              <a:rPr lang="en-US" dirty="0"/>
              <a:t>• 	Nature of the fire (for example, smoke in kitchen, fire in lodge room).</a:t>
            </a:r>
            <a:endParaRPr lang="en-GB" dirty="0"/>
          </a:p>
          <a:p>
            <a:r>
              <a:rPr lang="en-US" dirty="0"/>
              <a:t>• 	Whether anyone is trapped or unaccounted for.</a:t>
            </a:r>
            <a:endParaRPr lang="en-GB" dirty="0"/>
          </a:p>
          <a:p>
            <a:r>
              <a:rPr lang="en-US" dirty="0"/>
              <a:t>• 	Any hazards (gas bottles, oxygen, mobility scooters, stair lifts).</a:t>
            </a:r>
            <a:endParaRPr lang="en-GB" dirty="0"/>
          </a:p>
          <a:p>
            <a:r>
              <a:rPr lang="en-US" dirty="0"/>
              <a:t>• 	Your name and phone number.</a:t>
            </a:r>
            <a:endParaRPr lang="en-GB" dirty="0"/>
          </a:p>
          <a:p>
            <a:pPr lvl="0"/>
            <a:r>
              <a:rPr lang="en-US" dirty="0"/>
              <a:t>Stay on the line until the operator tells you to hang up.</a:t>
            </a:r>
            <a:endParaRPr lang="en-GB" dirty="0"/>
          </a:p>
          <a:p>
            <a:pPr lvl="0"/>
            <a:r>
              <a:rPr lang="en-US" dirty="0"/>
              <a:t>Meet the Fire Service at the agreed point outside.</a:t>
            </a:r>
            <a:endParaRPr lang="en-GB" dirty="0"/>
          </a:p>
          <a:p>
            <a:pPr lvl="1"/>
            <a:endParaRPr lang="en-GB" sz="2600" dirty="0"/>
          </a:p>
          <a:p>
            <a:pPr marL="0" lvl="1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7953469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2542</TotalTime>
  <Words>1621</Words>
  <Application>Microsoft Office PowerPoint</Application>
  <PresentationFormat>Widescreen</PresentationFormat>
  <Paragraphs>195</Paragraphs>
  <Slides>20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Aptos</vt:lpstr>
      <vt:lpstr>Arial</vt:lpstr>
      <vt:lpstr>Symbol</vt:lpstr>
      <vt:lpstr>Trebuchet MS</vt:lpstr>
      <vt:lpstr>Wingdings 3</vt:lpstr>
      <vt:lpstr>Facet</vt:lpstr>
      <vt:lpstr>Liaison Meeting    </vt:lpstr>
      <vt:lpstr>       Fire Safety  Compliance and Training </vt:lpstr>
      <vt:lpstr>Welcome</vt:lpstr>
      <vt:lpstr>Agenda</vt:lpstr>
      <vt:lpstr> Neil Johnson  MIFPO, MIFSM , L4DipFRA(ABBE), DipFD, FSIDip Tier 3 Life Safety Fire Risk Assessor (NAFRAR - IFSM)     BAFE SP205 Certified | ISO 9001:2015 Certified | Cyber Essentials Certified Specialists in Life Safety Fire Risk Assessments Committed to the highest standards of fire safety and quality management.</vt:lpstr>
      <vt:lpstr>What to Do in the Event of a Fire at Knowle Masonic Centre </vt:lpstr>
      <vt:lpstr>What to Do in the Event of a Fire at Knowle Masonic Centre </vt:lpstr>
      <vt:lpstr>What to Do in the Event of a Fire at Knowle Masonic Centre </vt:lpstr>
      <vt:lpstr>What to Do in the Event of a Fire at Knowle Masonic Centre </vt:lpstr>
      <vt:lpstr>What to Do in the Event of a Fire at Knowle Masonic Centre </vt:lpstr>
      <vt:lpstr>What to Do in the Event of a Fire at Knowle Masonic Centre </vt:lpstr>
      <vt:lpstr>What to Do in the Event of a Fire at Knowle Masonic Centre </vt:lpstr>
      <vt:lpstr>What to Do in the Event of a Fire at Knowle Masonic Centre </vt:lpstr>
      <vt:lpstr>Friends of the Temple - update</vt:lpstr>
      <vt:lpstr>Friends of the Temple – the contest</vt:lpstr>
      <vt:lpstr>Finance</vt:lpstr>
      <vt:lpstr>Dining</vt:lpstr>
      <vt:lpstr>Any Other Business 1</vt:lpstr>
      <vt:lpstr>Any Other Business - 2</vt:lpstr>
      <vt:lpstr>Any Other Business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Fire Training/Alignment</dc:title>
  <dc:creator>andrew lee</dc:creator>
  <cp:lastModifiedBy>Dave Wright</cp:lastModifiedBy>
  <cp:revision>2</cp:revision>
  <dcterms:created xsi:type="dcterms:W3CDTF">2023-08-01T14:52:48Z</dcterms:created>
  <dcterms:modified xsi:type="dcterms:W3CDTF">2025-10-18T07:28:46Z</dcterms:modified>
</cp:coreProperties>
</file>