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3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0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686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68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2462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6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7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7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0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1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6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2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0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C379-25CF-446F-86AC-C31BCC5615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87C00C-0DA3-47A0-BEA8-7413B56D9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1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4B436-1618-84B3-78A9-4769E20CC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1796" y="1866651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SMT Liaison Meeting </a:t>
            </a:r>
            <a:br>
              <a:rPr lang="en-GB" dirty="0"/>
            </a:br>
            <a:r>
              <a:rPr lang="en-GB" dirty="0"/>
              <a:t>&amp; Fire and Defibrillator </a:t>
            </a:r>
            <a:br>
              <a:rPr lang="en-GB" dirty="0"/>
            </a:br>
            <a:r>
              <a:rPr lang="en-GB" dirty="0"/>
              <a:t> Recap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97139-3904-2301-23E5-83415FF5D1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KMC </a:t>
            </a:r>
          </a:p>
          <a:p>
            <a:pPr algn="ctr"/>
            <a:r>
              <a:rPr lang="en-GB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 9 2023</a:t>
            </a:r>
          </a:p>
          <a:p>
            <a:pPr algn="ctr"/>
            <a:r>
              <a:rPr lang="en-GB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10.am</a:t>
            </a:r>
          </a:p>
        </p:txBody>
      </p:sp>
    </p:spTree>
    <p:extLst>
      <p:ext uri="{BB962C8B-B14F-4D97-AF65-F5344CB8AC3E}">
        <p14:creationId xmlns:p14="http://schemas.microsoft.com/office/powerpoint/2010/main" val="279313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43AF-FF8D-500E-B9F7-E35AFC03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46" y="13148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Draft Agenda </a:t>
            </a:r>
            <a:br>
              <a:rPr lang="en-GB" sz="2800" b="1" dirty="0"/>
            </a:br>
            <a:r>
              <a:rPr lang="en-GB" sz="2800" b="1" dirty="0"/>
              <a:t>KMC Liaison Meeting 9-9-23 at 10 am</a:t>
            </a:r>
            <a:br>
              <a:rPr lang="en-GB" sz="2800" b="1" dirty="0"/>
            </a:br>
            <a:r>
              <a:rPr lang="en-GB" sz="2800" b="1" dirty="0"/>
              <a:t>(1 hour to 1 hour 15 mins)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6C88-D937-4661-75A8-EEE4F3378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86" y="1607767"/>
            <a:ext cx="8735608" cy="51187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Breakfast and Attendance Register</a:t>
            </a:r>
          </a:p>
          <a:p>
            <a:r>
              <a:rPr lang="en-GB" dirty="0"/>
              <a:t>Welcome from the Chair and Key Messages</a:t>
            </a:r>
          </a:p>
          <a:p>
            <a:r>
              <a:rPr lang="en-GB" dirty="0"/>
              <a:t>KMC Matters…….</a:t>
            </a:r>
          </a:p>
          <a:p>
            <a:pPr lvl="1"/>
            <a:r>
              <a:rPr lang="en-GB" dirty="0"/>
              <a:t>Storeroom Clearance Exercise (APL/NC)</a:t>
            </a:r>
          </a:p>
          <a:p>
            <a:pPr lvl="1"/>
            <a:r>
              <a:rPr lang="en-GB" dirty="0"/>
              <a:t>Bar and Catering (APL)</a:t>
            </a:r>
          </a:p>
          <a:p>
            <a:pPr lvl="1"/>
            <a:r>
              <a:rPr lang="en-GB" dirty="0"/>
              <a:t>Provincial Grants (APL)</a:t>
            </a:r>
          </a:p>
          <a:p>
            <a:pPr lvl="1"/>
            <a:r>
              <a:rPr lang="en-GB" dirty="0"/>
              <a:t>Community Fund (APL/MP)</a:t>
            </a:r>
          </a:p>
          <a:p>
            <a:pPr lvl="1"/>
            <a:r>
              <a:rPr lang="en-GB" dirty="0"/>
              <a:t>Food Bank (APL)</a:t>
            </a:r>
          </a:p>
          <a:p>
            <a:pPr lvl="1"/>
            <a:r>
              <a:rPr lang="en-GB" dirty="0"/>
              <a:t>Friends of the Temple (KWR)</a:t>
            </a:r>
          </a:p>
          <a:p>
            <a:r>
              <a:rPr lang="en-GB" dirty="0"/>
              <a:t>Matters from Members for upcoming Season</a:t>
            </a:r>
          </a:p>
          <a:p>
            <a:pPr lvl="1"/>
            <a:r>
              <a:rPr lang="en-GB" dirty="0"/>
              <a:t>Open discussions</a:t>
            </a:r>
          </a:p>
          <a:p>
            <a:r>
              <a:rPr lang="en-GB" dirty="0"/>
              <a:t>AOB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Following - Fire and Evacuation Training and Defibrillator Training</a:t>
            </a:r>
          </a:p>
          <a:p>
            <a:pPr marL="457200" lvl="1" indent="0" algn="ctr">
              <a:buNone/>
            </a:pPr>
            <a:endParaRPr lang="en-GB" b="1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73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AB87-A446-B756-5330-D302F9802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510" y="26296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Provincial Grants – how used for the benefit of KMC members (present and future)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A6289-731C-6C7F-5610-1B4204DEC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10" y="1583764"/>
            <a:ext cx="8771466" cy="5127811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/>
              <a:t>2021-22 c £10k received</a:t>
            </a:r>
          </a:p>
          <a:p>
            <a:r>
              <a:rPr lang="en-GB" dirty="0"/>
              <a:t>Used mainly for COVID survival costs (additional cleaning, sanitisation, legionella cleaning, queue chains, flat hygiene coverage etc) </a:t>
            </a:r>
            <a:r>
              <a:rPr lang="en-GB" dirty="0" err="1"/>
              <a:t>ie</a:t>
            </a:r>
            <a:r>
              <a:rPr lang="en-GB" dirty="0"/>
              <a:t> to cover </a:t>
            </a:r>
            <a:r>
              <a:rPr lang="en-GB" i="1" dirty="0"/>
              <a:t>‘revenue expenses’</a:t>
            </a:r>
            <a:r>
              <a:rPr lang="en-GB" dirty="0"/>
              <a:t> that had arisen specifically due to COVID</a:t>
            </a:r>
          </a:p>
          <a:p>
            <a:r>
              <a:rPr lang="en-GB" dirty="0"/>
              <a:t>Balance (c £2k) went into a ‘</a:t>
            </a:r>
            <a:r>
              <a:rPr lang="en-GB" i="1" dirty="0"/>
              <a:t>Capital expenses’ </a:t>
            </a:r>
            <a:r>
              <a:rPr lang="en-GB" dirty="0"/>
              <a:t>fund being created for long-term green and sustainable energy solutions for KMC</a:t>
            </a:r>
          </a:p>
          <a:p>
            <a:r>
              <a:rPr lang="en-GB" b="1" u="sng" dirty="0"/>
              <a:t>2022-23 c £10k received</a:t>
            </a:r>
          </a:p>
          <a:p>
            <a:r>
              <a:rPr lang="en-GB" dirty="0"/>
              <a:t>Used for inflation coverage. Every year KMC rentals increase by CPI/RPI however in using the grant KMC kept the normal inflationary increase which would have been c 8-10% and supressed it for the benefit of ever member to 0%.</a:t>
            </a:r>
          </a:p>
          <a:p>
            <a:r>
              <a:rPr lang="en-GB" b="1" u="sng" dirty="0"/>
              <a:t>2023-24 c £10k received</a:t>
            </a:r>
          </a:p>
          <a:p>
            <a:r>
              <a:rPr lang="en-GB" dirty="0"/>
              <a:t>C £6k used to protect rentals against inflation again benefiting all members. Instead of c 10% inflation rise (and more coming due to end of gas and electric contract soon) being passed onto members - we have only passed on c 5%.</a:t>
            </a:r>
          </a:p>
          <a:p>
            <a:r>
              <a:rPr lang="en-GB" dirty="0"/>
              <a:t>C £4k has gone into the green energy </a:t>
            </a:r>
            <a:r>
              <a:rPr lang="en-GB" i="1" dirty="0"/>
              <a:t>‘Capital Expenses’ </a:t>
            </a:r>
            <a:r>
              <a:rPr lang="en-GB" dirty="0"/>
              <a:t>fund which over time we need to build enough into to provide a long-term solution for KMC. We don’t know yet what those solutions are, but they will be formulated in order to ensure the next generation of masons at KMC have a useful (and surviving) meeting place.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6296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360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SMT Liaison Meeting  &amp; Fire and Defibrillator   Recap Meeting</vt:lpstr>
      <vt:lpstr>Draft Agenda  KMC Liaison Meeting 9-9-23 at 10 am (1 hour to 1 hour 15 mins) </vt:lpstr>
      <vt:lpstr>Provincial Grants – how used for the benefit of KMC members (present and future)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Fire Training/Alignment</dc:title>
  <dc:creator>andrew lee</dc:creator>
  <cp:lastModifiedBy>andrew lee</cp:lastModifiedBy>
  <cp:revision>9</cp:revision>
  <dcterms:created xsi:type="dcterms:W3CDTF">2023-08-01T14:52:48Z</dcterms:created>
  <dcterms:modified xsi:type="dcterms:W3CDTF">2023-09-08T16:03:09Z</dcterms:modified>
</cp:coreProperties>
</file>