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0" r:id="rId3"/>
    <p:sldId id="272" r:id="rId4"/>
    <p:sldId id="263" r:id="rId5"/>
    <p:sldId id="265" r:id="rId6"/>
    <p:sldId id="286" r:id="rId7"/>
    <p:sldId id="288" r:id="rId8"/>
    <p:sldId id="273" r:id="rId9"/>
    <p:sldId id="274" r:id="rId10"/>
    <p:sldId id="262" r:id="rId11"/>
    <p:sldId id="282" r:id="rId12"/>
    <p:sldId id="289" r:id="rId13"/>
    <p:sldId id="271" r:id="rId14"/>
    <p:sldId id="270" r:id="rId15"/>
    <p:sldId id="258" r:id="rId16"/>
    <p:sldId id="287" r:id="rId17"/>
    <p:sldId id="275" r:id="rId18"/>
    <p:sldId id="29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C2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90F36B-F347-4DCC-83A5-23FF1DFDB0DB}" v="5278" dt="2025-07-25T22:03:31.505"/>
    <p1510:client id="{83065752-D657-42BE-A265-1F6E0CC3B5CA}" v="12" dt="2025-07-25T13:12:30.8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72" y="288"/>
      </p:cViewPr>
      <p:guideLst/>
    </p:cSldViewPr>
  </p:slideViewPr>
  <p:notesTextViewPr>
    <p:cViewPr>
      <p:scale>
        <a:sx n="3" d="2"/>
        <a:sy n="3" d="2"/>
      </p:scale>
      <p:origin x="0" y="-5"/>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e Wright" userId="6c2448a06d6fede8" providerId="LiveId" clId="{1890F36B-F347-4DCC-83A5-23FF1DFDB0DB}"/>
    <pc:docChg chg="undo redo custSel addSld delSld modSld sldOrd">
      <pc:chgData name="Dave Wright" userId="6c2448a06d6fede8" providerId="LiveId" clId="{1890F36B-F347-4DCC-83A5-23FF1DFDB0DB}" dt="2025-07-26T10:30:37.553" v="9634" actId="20577"/>
      <pc:docMkLst>
        <pc:docMk/>
      </pc:docMkLst>
      <pc:sldChg chg="modSp mod">
        <pc:chgData name="Dave Wright" userId="6c2448a06d6fede8" providerId="LiveId" clId="{1890F36B-F347-4DCC-83A5-23FF1DFDB0DB}" dt="2025-07-24T09:08:31.561" v="402" actId="20577"/>
        <pc:sldMkLst>
          <pc:docMk/>
          <pc:sldMk cId="2793137045" sldId="256"/>
        </pc:sldMkLst>
        <pc:spChg chg="mod">
          <ac:chgData name="Dave Wright" userId="6c2448a06d6fede8" providerId="LiveId" clId="{1890F36B-F347-4DCC-83A5-23FF1DFDB0DB}" dt="2025-07-24T09:08:31.561" v="402" actId="20577"/>
          <ac:spMkLst>
            <pc:docMk/>
            <pc:sldMk cId="2793137045" sldId="256"/>
            <ac:spMk id="2" creationId="{D954B436-1618-84B3-78A9-4769E20CC16C}"/>
          </ac:spMkLst>
        </pc:spChg>
        <pc:spChg chg="mod">
          <ac:chgData name="Dave Wright" userId="6c2448a06d6fede8" providerId="LiveId" clId="{1890F36B-F347-4DCC-83A5-23FF1DFDB0DB}" dt="2025-07-11T10:09:42.021" v="17" actId="20577"/>
          <ac:spMkLst>
            <pc:docMk/>
            <pc:sldMk cId="2793137045" sldId="256"/>
            <ac:spMk id="3" creationId="{54597139-3904-2301-23E5-83415FF5D149}"/>
          </ac:spMkLst>
        </pc:spChg>
      </pc:sldChg>
      <pc:sldChg chg="addSp delSp modSp mod modNotesTx">
        <pc:chgData name="Dave Wright" userId="6c2448a06d6fede8" providerId="LiveId" clId="{1890F36B-F347-4DCC-83A5-23FF1DFDB0DB}" dt="2025-07-26T10:24:03.061" v="9608" actId="5793"/>
        <pc:sldMkLst>
          <pc:docMk/>
          <pc:sldMk cId="250667030" sldId="258"/>
        </pc:sldMkLst>
        <pc:spChg chg="del mod">
          <ac:chgData name="Dave Wright" userId="6c2448a06d6fede8" providerId="LiveId" clId="{1890F36B-F347-4DCC-83A5-23FF1DFDB0DB}" dt="2025-07-25T11:34:43.510" v="5999" actId="21"/>
          <ac:spMkLst>
            <pc:docMk/>
            <pc:sldMk cId="250667030" sldId="258"/>
            <ac:spMk id="2" creationId="{7C940F55-DE2B-0388-F5DF-4A7475AF399E}"/>
          </ac:spMkLst>
        </pc:spChg>
        <pc:spChg chg="mod">
          <ac:chgData name="Dave Wright" userId="6c2448a06d6fede8" providerId="LiveId" clId="{1890F36B-F347-4DCC-83A5-23FF1DFDB0DB}" dt="2025-07-25T11:34:49.071" v="6001" actId="14100"/>
          <ac:spMkLst>
            <pc:docMk/>
            <pc:sldMk cId="250667030" sldId="258"/>
            <ac:spMk id="4" creationId="{02E44F8D-9BA3-2899-5488-5E3ACBB9CE58}"/>
          </ac:spMkLst>
        </pc:spChg>
        <pc:picChg chg="add del mod">
          <ac:chgData name="Dave Wright" userId="6c2448a06d6fede8" providerId="LiveId" clId="{1890F36B-F347-4DCC-83A5-23FF1DFDB0DB}" dt="2025-07-25T11:08:50.428" v="4159" actId="22"/>
          <ac:picMkLst>
            <pc:docMk/>
            <pc:sldMk cId="250667030" sldId="258"/>
            <ac:picMk id="5" creationId="{5989D5BB-EC46-467A-03B2-C8C4D5D3CF12}"/>
          </ac:picMkLst>
        </pc:picChg>
      </pc:sldChg>
      <pc:sldChg chg="modSp mod modNotesTx">
        <pc:chgData name="Dave Wright" userId="6c2448a06d6fede8" providerId="LiveId" clId="{1890F36B-F347-4DCC-83A5-23FF1DFDB0DB}" dt="2025-07-26T09:05:56.249" v="9341" actId="20577"/>
        <pc:sldMkLst>
          <pc:docMk/>
          <pc:sldMk cId="3086739394" sldId="260"/>
        </pc:sldMkLst>
        <pc:spChg chg="mod">
          <ac:chgData name="Dave Wright" userId="6c2448a06d6fede8" providerId="LiveId" clId="{1890F36B-F347-4DCC-83A5-23FF1DFDB0DB}" dt="2025-07-25T11:51:26.938" v="6810" actId="6549"/>
          <ac:spMkLst>
            <pc:docMk/>
            <pc:sldMk cId="3086739394" sldId="260"/>
            <ac:spMk id="2" creationId="{ABF243AF-FF8D-500E-B9F7-E35AFC033349}"/>
          </ac:spMkLst>
        </pc:spChg>
        <pc:spChg chg="mod">
          <ac:chgData name="Dave Wright" userId="6c2448a06d6fede8" providerId="LiveId" clId="{1890F36B-F347-4DCC-83A5-23FF1DFDB0DB}" dt="2025-07-24T14:41:14.049" v="1827" actId="14100"/>
          <ac:spMkLst>
            <pc:docMk/>
            <pc:sldMk cId="3086739394" sldId="260"/>
            <ac:spMk id="3" creationId="{B30C6C88-D937-4661-75A8-EEE4F3378639}"/>
          </ac:spMkLst>
        </pc:spChg>
      </pc:sldChg>
      <pc:sldChg chg="addSp delSp modSp mod modNotesTx">
        <pc:chgData name="Dave Wright" userId="6c2448a06d6fede8" providerId="LiveId" clId="{1890F36B-F347-4DCC-83A5-23FF1DFDB0DB}" dt="2025-07-26T10:06:22.574" v="9565" actId="20577"/>
        <pc:sldMkLst>
          <pc:docMk/>
          <pc:sldMk cId="4255497791" sldId="262"/>
        </pc:sldMkLst>
        <pc:spChg chg="mod">
          <ac:chgData name="Dave Wright" userId="6c2448a06d6fede8" providerId="LiveId" clId="{1890F36B-F347-4DCC-83A5-23FF1DFDB0DB}" dt="2025-07-24T14:28:42.087" v="1698" actId="122"/>
          <ac:spMkLst>
            <pc:docMk/>
            <pc:sldMk cId="4255497791" sldId="262"/>
            <ac:spMk id="2" creationId="{D3D4EBC1-E908-ED0B-57B3-7129A512602A}"/>
          </ac:spMkLst>
        </pc:spChg>
        <pc:spChg chg="add mod">
          <ac:chgData name="Dave Wright" userId="6c2448a06d6fede8" providerId="LiveId" clId="{1890F36B-F347-4DCC-83A5-23FF1DFDB0DB}" dt="2025-07-24T15:45:59.432" v="3412" actId="20577"/>
          <ac:spMkLst>
            <pc:docMk/>
            <pc:sldMk cId="4255497791" sldId="262"/>
            <ac:spMk id="8" creationId="{D94AA312-8FD6-1864-C8DD-22B3CAE641CE}"/>
          </ac:spMkLst>
        </pc:spChg>
      </pc:sldChg>
      <pc:sldChg chg="addSp delSp modSp mod">
        <pc:chgData name="Dave Wright" userId="6c2448a06d6fede8" providerId="LiveId" clId="{1890F36B-F347-4DCC-83A5-23FF1DFDB0DB}" dt="2025-07-25T22:01:39.277" v="9208" actId="20577"/>
        <pc:sldMkLst>
          <pc:docMk/>
          <pc:sldMk cId="996161570" sldId="263"/>
        </pc:sldMkLst>
        <pc:spChg chg="mod">
          <ac:chgData name="Dave Wright" userId="6c2448a06d6fede8" providerId="LiveId" clId="{1890F36B-F347-4DCC-83A5-23FF1DFDB0DB}" dt="2025-07-24T09:10:12.398" v="494" actId="20577"/>
          <ac:spMkLst>
            <pc:docMk/>
            <pc:sldMk cId="996161570" sldId="263"/>
            <ac:spMk id="2" creationId="{510BEEEB-8EC9-68A4-E6BA-85AE114FAE91}"/>
          </ac:spMkLst>
        </pc:spChg>
        <pc:spChg chg="add mod">
          <ac:chgData name="Dave Wright" userId="6c2448a06d6fede8" providerId="LiveId" clId="{1890F36B-F347-4DCC-83A5-23FF1DFDB0DB}" dt="2025-07-25T22:01:39.277" v="9208" actId="20577"/>
          <ac:spMkLst>
            <pc:docMk/>
            <pc:sldMk cId="996161570" sldId="263"/>
            <ac:spMk id="5" creationId="{67E9BBA3-A3FD-84CB-8D1B-7633167F7F52}"/>
          </ac:spMkLst>
        </pc:spChg>
      </pc:sldChg>
      <pc:sldChg chg="modSp mod modNotesTx">
        <pc:chgData name="Dave Wright" userId="6c2448a06d6fede8" providerId="LiveId" clId="{1890F36B-F347-4DCC-83A5-23FF1DFDB0DB}" dt="2025-07-26T09:44:05.087" v="9548" actId="20577"/>
        <pc:sldMkLst>
          <pc:docMk/>
          <pc:sldMk cId="937992766" sldId="265"/>
        </pc:sldMkLst>
        <pc:spChg chg="mod">
          <ac:chgData name="Dave Wright" userId="6c2448a06d6fede8" providerId="LiveId" clId="{1890F36B-F347-4DCC-83A5-23FF1DFDB0DB}" dt="2025-07-24T09:10:35.373" v="526" actId="20577"/>
          <ac:spMkLst>
            <pc:docMk/>
            <pc:sldMk cId="937992766" sldId="265"/>
            <ac:spMk id="2" creationId="{EA9CF4AC-E006-0C1B-C2A2-A6D799643B88}"/>
          </ac:spMkLst>
        </pc:spChg>
        <pc:spChg chg="mod">
          <ac:chgData name="Dave Wright" userId="6c2448a06d6fede8" providerId="LiveId" clId="{1890F36B-F347-4DCC-83A5-23FF1DFDB0DB}" dt="2025-07-25T13:11:22.862" v="9181" actId="12"/>
          <ac:spMkLst>
            <pc:docMk/>
            <pc:sldMk cId="937992766" sldId="265"/>
            <ac:spMk id="3" creationId="{674529A8-9FC1-40ED-6D67-2B7EBD054748}"/>
          </ac:spMkLst>
        </pc:spChg>
      </pc:sldChg>
      <pc:sldChg chg="addSp delSp modSp del mod">
        <pc:chgData name="Dave Wright" userId="6c2448a06d6fede8" providerId="LiveId" clId="{1890F36B-F347-4DCC-83A5-23FF1DFDB0DB}" dt="2025-07-25T12:29:03.593" v="9097" actId="2696"/>
        <pc:sldMkLst>
          <pc:docMk/>
          <pc:sldMk cId="1184583865" sldId="268"/>
        </pc:sldMkLst>
        <pc:spChg chg="add">
          <ac:chgData name="Dave Wright" userId="6c2448a06d6fede8" providerId="LiveId" clId="{1890F36B-F347-4DCC-83A5-23FF1DFDB0DB}" dt="2025-07-25T11:15:21.417" v="4715" actId="22"/>
          <ac:spMkLst>
            <pc:docMk/>
            <pc:sldMk cId="1184583865" sldId="268"/>
            <ac:spMk id="3" creationId="{6258A9BF-C91A-95D4-504B-4768C5752CA4}"/>
          </ac:spMkLst>
        </pc:spChg>
        <pc:spChg chg="add mod">
          <ac:chgData name="Dave Wright" userId="6c2448a06d6fede8" providerId="LiveId" clId="{1890F36B-F347-4DCC-83A5-23FF1DFDB0DB}" dt="2025-07-25T11:20:14.189" v="4864" actId="6549"/>
          <ac:spMkLst>
            <pc:docMk/>
            <pc:sldMk cId="1184583865" sldId="268"/>
            <ac:spMk id="6" creationId="{B7965E20-BF52-9E82-FCC7-6372C0AB08A2}"/>
          </ac:spMkLst>
        </pc:spChg>
        <pc:spChg chg="add del mod">
          <ac:chgData name="Dave Wright" userId="6c2448a06d6fede8" providerId="LiveId" clId="{1890F36B-F347-4DCC-83A5-23FF1DFDB0DB}" dt="2025-07-25T11:20:27.934" v="4868" actId="21"/>
          <ac:spMkLst>
            <pc:docMk/>
            <pc:sldMk cId="1184583865" sldId="268"/>
            <ac:spMk id="8" creationId="{B728422C-1550-2C3F-D33B-C9BB80A1B5D7}"/>
          </ac:spMkLst>
        </pc:spChg>
        <pc:picChg chg="del">
          <ac:chgData name="Dave Wright" userId="6c2448a06d6fede8" providerId="LiveId" clId="{1890F36B-F347-4DCC-83A5-23FF1DFDB0DB}" dt="2025-07-25T11:15:18.128" v="4714" actId="478"/>
          <ac:picMkLst>
            <pc:docMk/>
            <pc:sldMk cId="1184583865" sldId="268"/>
            <ac:picMk id="5" creationId="{C35B3803-C4F4-E7DC-CA32-49FD5857760C}"/>
          </ac:picMkLst>
        </pc:picChg>
      </pc:sldChg>
      <pc:sldChg chg="modSp mod">
        <pc:chgData name="Dave Wright" userId="6c2448a06d6fede8" providerId="LiveId" clId="{1890F36B-F347-4DCC-83A5-23FF1DFDB0DB}" dt="2025-07-25T11:35:37.423" v="6039" actId="20577"/>
        <pc:sldMkLst>
          <pc:docMk/>
          <pc:sldMk cId="2642699510" sldId="270"/>
        </pc:sldMkLst>
        <pc:spChg chg="mod">
          <ac:chgData name="Dave Wright" userId="6c2448a06d6fede8" providerId="LiveId" clId="{1890F36B-F347-4DCC-83A5-23FF1DFDB0DB}" dt="2025-07-25T11:35:37.423" v="6039" actId="20577"/>
          <ac:spMkLst>
            <pc:docMk/>
            <pc:sldMk cId="2642699510" sldId="270"/>
            <ac:spMk id="2" creationId="{16F04BF5-A9A9-B0E4-B2AF-2BDE781932F7}"/>
          </ac:spMkLst>
        </pc:spChg>
      </pc:sldChg>
      <pc:sldChg chg="delSp modSp mod">
        <pc:chgData name="Dave Wright" userId="6c2448a06d6fede8" providerId="LiveId" clId="{1890F36B-F347-4DCC-83A5-23FF1DFDB0DB}" dt="2025-07-25T12:03:57.408" v="7482" actId="1076"/>
        <pc:sldMkLst>
          <pc:docMk/>
          <pc:sldMk cId="135273994" sldId="271"/>
        </pc:sldMkLst>
        <pc:spChg chg="mod">
          <ac:chgData name="Dave Wright" userId="6c2448a06d6fede8" providerId="LiveId" clId="{1890F36B-F347-4DCC-83A5-23FF1DFDB0DB}" dt="2025-07-25T12:03:57.408" v="7482" actId="1076"/>
          <ac:spMkLst>
            <pc:docMk/>
            <pc:sldMk cId="135273994" sldId="271"/>
            <ac:spMk id="2" creationId="{6DDFC0A5-F483-84E9-06BF-4B5D079C8A11}"/>
          </ac:spMkLst>
        </pc:spChg>
        <pc:spChg chg="del">
          <ac:chgData name="Dave Wright" userId="6c2448a06d6fede8" providerId="LiveId" clId="{1890F36B-F347-4DCC-83A5-23FF1DFDB0DB}" dt="2025-07-25T12:03:18.509" v="7470" actId="478"/>
          <ac:spMkLst>
            <pc:docMk/>
            <pc:sldMk cId="135273994" sldId="271"/>
            <ac:spMk id="3" creationId="{6A4E9A95-0E1B-FA20-BF94-11A5963DB76E}"/>
          </ac:spMkLst>
        </pc:spChg>
      </pc:sldChg>
      <pc:sldChg chg="modSp mod">
        <pc:chgData name="Dave Wright" userId="6c2448a06d6fede8" providerId="LiveId" clId="{1890F36B-F347-4DCC-83A5-23FF1DFDB0DB}" dt="2025-07-24T14:42:18.955" v="1841" actId="20577"/>
        <pc:sldMkLst>
          <pc:docMk/>
          <pc:sldMk cId="1185320497" sldId="272"/>
        </pc:sldMkLst>
        <pc:spChg chg="mod">
          <ac:chgData name="Dave Wright" userId="6c2448a06d6fede8" providerId="LiveId" clId="{1890F36B-F347-4DCC-83A5-23FF1DFDB0DB}" dt="2025-07-24T14:42:18.955" v="1841" actId="20577"/>
          <ac:spMkLst>
            <pc:docMk/>
            <pc:sldMk cId="1185320497" sldId="272"/>
            <ac:spMk id="2" creationId="{6DDFC0A5-F483-84E9-06BF-4B5D079C8A11}"/>
          </ac:spMkLst>
        </pc:spChg>
      </pc:sldChg>
      <pc:sldChg chg="modSp mod">
        <pc:chgData name="Dave Wright" userId="6c2448a06d6fede8" providerId="LiveId" clId="{1890F36B-F347-4DCC-83A5-23FF1DFDB0DB}" dt="2025-07-24T09:12:08.682" v="656" actId="20577"/>
        <pc:sldMkLst>
          <pc:docMk/>
          <pc:sldMk cId="3677623221" sldId="273"/>
        </pc:sldMkLst>
        <pc:spChg chg="mod">
          <ac:chgData name="Dave Wright" userId="6c2448a06d6fede8" providerId="LiveId" clId="{1890F36B-F347-4DCC-83A5-23FF1DFDB0DB}" dt="2025-07-24T09:12:08.682" v="656" actId="20577"/>
          <ac:spMkLst>
            <pc:docMk/>
            <pc:sldMk cId="3677623221" sldId="273"/>
            <ac:spMk id="2" creationId="{6DDFC0A5-F483-84E9-06BF-4B5D079C8A11}"/>
          </ac:spMkLst>
        </pc:spChg>
      </pc:sldChg>
      <pc:sldChg chg="addSp delSp modSp mod modNotesTx">
        <pc:chgData name="Dave Wright" userId="6c2448a06d6fede8" providerId="LiveId" clId="{1890F36B-F347-4DCC-83A5-23FF1DFDB0DB}" dt="2025-07-26T09:53:16.833" v="9550" actId="20577"/>
        <pc:sldMkLst>
          <pc:docMk/>
          <pc:sldMk cId="3000102438" sldId="274"/>
        </pc:sldMkLst>
        <pc:spChg chg="mod">
          <ac:chgData name="Dave Wright" userId="6c2448a06d6fede8" providerId="LiveId" clId="{1890F36B-F347-4DCC-83A5-23FF1DFDB0DB}" dt="2025-07-24T15:43:38.429" v="3269" actId="1076"/>
          <ac:spMkLst>
            <pc:docMk/>
            <pc:sldMk cId="3000102438" sldId="274"/>
            <ac:spMk id="2" creationId="{196957C6-74F0-A148-9FF2-8463C719BCC5}"/>
          </ac:spMkLst>
        </pc:spChg>
        <pc:spChg chg="add mod">
          <ac:chgData name="Dave Wright" userId="6c2448a06d6fede8" providerId="LiveId" clId="{1890F36B-F347-4DCC-83A5-23FF1DFDB0DB}" dt="2025-07-25T12:02:25.805" v="7442" actId="20577"/>
          <ac:spMkLst>
            <pc:docMk/>
            <pc:sldMk cId="3000102438" sldId="274"/>
            <ac:spMk id="4" creationId="{4CAA0AB1-B91F-8AD7-F6D5-17535B57B4C9}"/>
          </ac:spMkLst>
        </pc:spChg>
        <pc:picChg chg="add mod">
          <ac:chgData name="Dave Wright" userId="6c2448a06d6fede8" providerId="LiveId" clId="{1890F36B-F347-4DCC-83A5-23FF1DFDB0DB}" dt="2025-07-25T13:05:34.574" v="9101" actId="1582"/>
          <ac:picMkLst>
            <pc:docMk/>
            <pc:sldMk cId="3000102438" sldId="274"/>
            <ac:picMk id="7" creationId="{2DB53B1D-3B31-6855-4F62-6758D9A4A238}"/>
          </ac:picMkLst>
        </pc:picChg>
      </pc:sldChg>
      <pc:sldChg chg="modSp mod ord modNotesTx">
        <pc:chgData name="Dave Wright" userId="6c2448a06d6fede8" providerId="LiveId" clId="{1890F36B-F347-4DCC-83A5-23FF1DFDB0DB}" dt="2025-07-26T10:30:37.553" v="9634" actId="20577"/>
        <pc:sldMkLst>
          <pc:docMk/>
          <pc:sldMk cId="3969664973" sldId="275"/>
        </pc:sldMkLst>
        <pc:spChg chg="mod">
          <ac:chgData name="Dave Wright" userId="6c2448a06d6fede8" providerId="LiveId" clId="{1890F36B-F347-4DCC-83A5-23FF1DFDB0DB}" dt="2025-07-25T11:45:10.572" v="6371" actId="255"/>
          <ac:spMkLst>
            <pc:docMk/>
            <pc:sldMk cId="3969664973" sldId="275"/>
            <ac:spMk id="4" creationId="{D90C44F7-1383-42D7-C280-F244D39BEF76}"/>
          </ac:spMkLst>
        </pc:spChg>
        <pc:spChg chg="mod">
          <ac:chgData name="Dave Wright" userId="6c2448a06d6fede8" providerId="LiveId" clId="{1890F36B-F347-4DCC-83A5-23FF1DFDB0DB}" dt="2025-07-25T11:48:27.644" v="6675" actId="6549"/>
          <ac:spMkLst>
            <pc:docMk/>
            <pc:sldMk cId="3969664973" sldId="275"/>
            <ac:spMk id="5" creationId="{960A18C4-2A7B-FFB1-4EEE-47317C10C78B}"/>
          </ac:spMkLst>
        </pc:spChg>
      </pc:sldChg>
      <pc:sldChg chg="modSp del mod ord">
        <pc:chgData name="Dave Wright" userId="6c2448a06d6fede8" providerId="LiveId" clId="{1890F36B-F347-4DCC-83A5-23FF1DFDB0DB}" dt="2025-07-25T12:12:18.999" v="7868" actId="2696"/>
        <pc:sldMkLst>
          <pc:docMk/>
          <pc:sldMk cId="3667624725" sldId="277"/>
        </pc:sldMkLst>
        <pc:spChg chg="mod">
          <ac:chgData name="Dave Wright" userId="6c2448a06d6fede8" providerId="LiveId" clId="{1890F36B-F347-4DCC-83A5-23FF1DFDB0DB}" dt="2025-07-25T12:11:09.519" v="7858" actId="20577"/>
          <ac:spMkLst>
            <pc:docMk/>
            <pc:sldMk cId="3667624725" sldId="277"/>
            <ac:spMk id="2" creationId="{EFD7AED8-0A81-301B-D995-9EB570A558C3}"/>
          </ac:spMkLst>
        </pc:spChg>
      </pc:sldChg>
      <pc:sldChg chg="del">
        <pc:chgData name="Dave Wright" userId="6c2448a06d6fede8" providerId="LiveId" clId="{1890F36B-F347-4DCC-83A5-23FF1DFDB0DB}" dt="2025-07-25T11:04:34.742" v="4027" actId="2696"/>
        <pc:sldMkLst>
          <pc:docMk/>
          <pc:sldMk cId="2117914479" sldId="278"/>
        </pc:sldMkLst>
      </pc:sldChg>
      <pc:sldChg chg="del">
        <pc:chgData name="Dave Wright" userId="6c2448a06d6fede8" providerId="LiveId" clId="{1890F36B-F347-4DCC-83A5-23FF1DFDB0DB}" dt="2025-07-25T11:04:08.403" v="4026" actId="2696"/>
        <pc:sldMkLst>
          <pc:docMk/>
          <pc:sldMk cId="2899182103" sldId="279"/>
        </pc:sldMkLst>
      </pc:sldChg>
      <pc:sldChg chg="del">
        <pc:chgData name="Dave Wright" userId="6c2448a06d6fede8" providerId="LiveId" clId="{1890F36B-F347-4DCC-83A5-23FF1DFDB0DB}" dt="2025-07-25T11:20:37.446" v="4869" actId="2696"/>
        <pc:sldMkLst>
          <pc:docMk/>
          <pc:sldMk cId="339458763" sldId="280"/>
        </pc:sldMkLst>
      </pc:sldChg>
      <pc:sldChg chg="addSp delSp modSp mod">
        <pc:chgData name="Dave Wright" userId="6c2448a06d6fede8" providerId="LiveId" clId="{1890F36B-F347-4DCC-83A5-23FF1DFDB0DB}" dt="2025-07-25T13:07:05.330" v="9147" actId="114"/>
        <pc:sldMkLst>
          <pc:docMk/>
          <pc:sldMk cId="3584391971" sldId="282"/>
        </pc:sldMkLst>
        <pc:spChg chg="mod">
          <ac:chgData name="Dave Wright" userId="6c2448a06d6fede8" providerId="LiveId" clId="{1890F36B-F347-4DCC-83A5-23FF1DFDB0DB}" dt="2025-07-24T15:50:16.172" v="3750" actId="20577"/>
          <ac:spMkLst>
            <pc:docMk/>
            <pc:sldMk cId="3584391971" sldId="282"/>
            <ac:spMk id="2" creationId="{7E69FA8C-1B89-236E-8FA5-F903F6DBC70F}"/>
          </ac:spMkLst>
        </pc:spChg>
        <pc:spChg chg="add mod">
          <ac:chgData name="Dave Wright" userId="6c2448a06d6fede8" providerId="LiveId" clId="{1890F36B-F347-4DCC-83A5-23FF1DFDB0DB}" dt="2025-07-25T13:07:05.330" v="9147" actId="114"/>
          <ac:spMkLst>
            <pc:docMk/>
            <pc:sldMk cId="3584391971" sldId="282"/>
            <ac:spMk id="6" creationId="{D3117EEB-F64E-A202-8965-D4F55CDA0B97}"/>
          </ac:spMkLst>
        </pc:spChg>
      </pc:sldChg>
      <pc:sldChg chg="del">
        <pc:chgData name="Dave Wright" userId="6c2448a06d6fede8" providerId="LiveId" clId="{1890F36B-F347-4DCC-83A5-23FF1DFDB0DB}" dt="2025-07-25T12:29:09.010" v="9098" actId="2696"/>
        <pc:sldMkLst>
          <pc:docMk/>
          <pc:sldMk cId="577290485" sldId="283"/>
        </pc:sldMkLst>
      </pc:sldChg>
      <pc:sldChg chg="add del">
        <pc:chgData name="Dave Wright" userId="6c2448a06d6fede8" providerId="LiveId" clId="{1890F36B-F347-4DCC-83A5-23FF1DFDB0DB}" dt="2025-07-25T12:11:15.453" v="7860"/>
        <pc:sldMkLst>
          <pc:docMk/>
          <pc:sldMk cId="734982395" sldId="284"/>
        </pc:sldMkLst>
      </pc:sldChg>
      <pc:sldChg chg="delSp modSp del mod">
        <pc:chgData name="Dave Wright" userId="6c2448a06d6fede8" providerId="LiveId" clId="{1890F36B-F347-4DCC-83A5-23FF1DFDB0DB}" dt="2025-07-25T12:04:17.345" v="7513" actId="2696"/>
        <pc:sldMkLst>
          <pc:docMk/>
          <pc:sldMk cId="2688091546" sldId="284"/>
        </pc:sldMkLst>
        <pc:spChg chg="mod">
          <ac:chgData name="Dave Wright" userId="6c2448a06d6fede8" providerId="LiveId" clId="{1890F36B-F347-4DCC-83A5-23FF1DFDB0DB}" dt="2025-07-25T12:04:06.935" v="7512" actId="20577"/>
          <ac:spMkLst>
            <pc:docMk/>
            <pc:sldMk cId="2688091546" sldId="284"/>
            <ac:spMk id="3" creationId="{28789C5A-4AF6-9D60-A78F-CE6F08059DB9}"/>
          </ac:spMkLst>
        </pc:spChg>
      </pc:sldChg>
      <pc:sldChg chg="delSp modSp del mod">
        <pc:chgData name="Dave Wright" userId="6c2448a06d6fede8" providerId="LiveId" clId="{1890F36B-F347-4DCC-83A5-23FF1DFDB0DB}" dt="2025-07-25T12:05:51.617" v="7518" actId="2696"/>
        <pc:sldMkLst>
          <pc:docMk/>
          <pc:sldMk cId="1403583088" sldId="285"/>
        </pc:sldMkLst>
        <pc:spChg chg="mod">
          <ac:chgData name="Dave Wright" userId="6c2448a06d6fede8" providerId="LiveId" clId="{1890F36B-F347-4DCC-83A5-23FF1DFDB0DB}" dt="2025-07-25T12:05:34.374" v="7517" actId="20577"/>
          <ac:spMkLst>
            <pc:docMk/>
            <pc:sldMk cId="1403583088" sldId="285"/>
            <ac:spMk id="2" creationId="{A2D21B02-3ED7-2AF8-B188-3ECAE8349D90}"/>
          </ac:spMkLst>
        </pc:spChg>
      </pc:sldChg>
      <pc:sldChg chg="modSp new mod ord">
        <pc:chgData name="Dave Wright" userId="6c2448a06d6fede8" providerId="LiveId" clId="{1890F36B-F347-4DCC-83A5-23FF1DFDB0DB}" dt="2025-07-25T11:56:28.533" v="6967" actId="20577"/>
        <pc:sldMkLst>
          <pc:docMk/>
          <pc:sldMk cId="3126684371" sldId="286"/>
        </pc:sldMkLst>
        <pc:spChg chg="mod">
          <ac:chgData name="Dave Wright" userId="6c2448a06d6fede8" providerId="LiveId" clId="{1890F36B-F347-4DCC-83A5-23FF1DFDB0DB}" dt="2025-07-25T11:55:23.245" v="6893" actId="27636"/>
          <ac:spMkLst>
            <pc:docMk/>
            <pc:sldMk cId="3126684371" sldId="286"/>
            <ac:spMk id="2" creationId="{591CA6EA-B9D2-2E93-F44E-B4D35F6B4D3C}"/>
          </ac:spMkLst>
        </pc:spChg>
        <pc:spChg chg="mod">
          <ac:chgData name="Dave Wright" userId="6c2448a06d6fede8" providerId="LiveId" clId="{1890F36B-F347-4DCC-83A5-23FF1DFDB0DB}" dt="2025-07-25T11:56:28.533" v="6967" actId="20577"/>
          <ac:spMkLst>
            <pc:docMk/>
            <pc:sldMk cId="3126684371" sldId="286"/>
            <ac:spMk id="3" creationId="{C99A025F-CA92-DBE1-9DCB-E11D2C177390}"/>
          </ac:spMkLst>
        </pc:spChg>
      </pc:sldChg>
      <pc:sldChg chg="modSp add del mod">
        <pc:chgData name="Dave Wright" userId="6c2448a06d6fede8" providerId="LiveId" clId="{1890F36B-F347-4DCC-83A5-23FF1DFDB0DB}" dt="2025-07-25T11:44:36.659" v="6368" actId="20577"/>
        <pc:sldMkLst>
          <pc:docMk/>
          <pc:sldMk cId="1462428758" sldId="287"/>
        </pc:sldMkLst>
        <pc:spChg chg="mod">
          <ac:chgData name="Dave Wright" userId="6c2448a06d6fede8" providerId="LiveId" clId="{1890F36B-F347-4DCC-83A5-23FF1DFDB0DB}" dt="2025-07-25T11:32:35.297" v="5620" actId="20577"/>
          <ac:spMkLst>
            <pc:docMk/>
            <pc:sldMk cId="1462428758" sldId="287"/>
            <ac:spMk id="2" creationId="{A478A439-4C82-8C94-D6F5-DC7AA08EC2E7}"/>
          </ac:spMkLst>
        </pc:spChg>
        <pc:spChg chg="mod">
          <ac:chgData name="Dave Wright" userId="6c2448a06d6fede8" providerId="LiveId" clId="{1890F36B-F347-4DCC-83A5-23FF1DFDB0DB}" dt="2025-07-25T11:44:36.659" v="6368" actId="20577"/>
          <ac:spMkLst>
            <pc:docMk/>
            <pc:sldMk cId="1462428758" sldId="287"/>
            <ac:spMk id="4" creationId="{A57D7F33-E16A-9623-A4FE-541E5A5803C0}"/>
          </ac:spMkLst>
        </pc:spChg>
      </pc:sldChg>
      <pc:sldChg chg="modSp add mod modNotesTx">
        <pc:chgData name="Dave Wright" userId="6c2448a06d6fede8" providerId="LiveId" clId="{1890F36B-F347-4DCC-83A5-23FF1DFDB0DB}" dt="2025-07-26T09:32:34.844" v="9517" actId="20577"/>
        <pc:sldMkLst>
          <pc:docMk/>
          <pc:sldMk cId="123242357" sldId="288"/>
        </pc:sldMkLst>
        <pc:spChg chg="mod">
          <ac:chgData name="Dave Wright" userId="6c2448a06d6fede8" providerId="LiveId" clId="{1890F36B-F347-4DCC-83A5-23FF1DFDB0DB}" dt="2025-07-25T11:56:58.546" v="6989" actId="6549"/>
          <ac:spMkLst>
            <pc:docMk/>
            <pc:sldMk cId="123242357" sldId="288"/>
            <ac:spMk id="2" creationId="{8E2F1469-6B51-BC41-1C17-2BFDD999A5F6}"/>
          </ac:spMkLst>
        </pc:spChg>
        <pc:spChg chg="mod">
          <ac:chgData name="Dave Wright" userId="6c2448a06d6fede8" providerId="LiveId" clId="{1890F36B-F347-4DCC-83A5-23FF1DFDB0DB}" dt="2025-07-25T12:02:00.415" v="7427" actId="20577"/>
          <ac:spMkLst>
            <pc:docMk/>
            <pc:sldMk cId="123242357" sldId="288"/>
            <ac:spMk id="3" creationId="{24C4D69F-107A-0605-B53A-92EF8D8CE205}"/>
          </ac:spMkLst>
        </pc:spChg>
      </pc:sldChg>
      <pc:sldChg chg="modSp add mod">
        <pc:chgData name="Dave Wright" userId="6c2448a06d6fede8" providerId="LiveId" clId="{1890F36B-F347-4DCC-83A5-23FF1DFDB0DB}" dt="2025-07-25T12:28:39.961" v="9096" actId="255"/>
        <pc:sldMkLst>
          <pc:docMk/>
          <pc:sldMk cId="1113955684" sldId="289"/>
        </pc:sldMkLst>
        <pc:spChg chg="mod">
          <ac:chgData name="Dave Wright" userId="6c2448a06d6fede8" providerId="LiveId" clId="{1890F36B-F347-4DCC-83A5-23FF1DFDB0DB}" dt="2025-07-25T12:20:55.420" v="8915" actId="14100"/>
          <ac:spMkLst>
            <pc:docMk/>
            <pc:sldMk cId="1113955684" sldId="289"/>
            <ac:spMk id="2" creationId="{DDD7278F-9996-C113-07E9-4C04DE16A5F7}"/>
          </ac:spMkLst>
        </pc:spChg>
        <pc:spChg chg="mod">
          <ac:chgData name="Dave Wright" userId="6c2448a06d6fede8" providerId="LiveId" clId="{1890F36B-F347-4DCC-83A5-23FF1DFDB0DB}" dt="2025-07-25T12:28:39.961" v="9096" actId="255"/>
          <ac:spMkLst>
            <pc:docMk/>
            <pc:sldMk cId="1113955684" sldId="289"/>
            <ac:spMk id="6" creationId="{5EFE2A4D-7590-DDD9-5742-2D14C6930F43}"/>
          </ac:spMkLst>
        </pc:spChg>
      </pc:sldChg>
      <pc:sldChg chg="addSp delSp modSp new mod">
        <pc:chgData name="Dave Wright" userId="6c2448a06d6fede8" providerId="LiveId" clId="{1890F36B-F347-4DCC-83A5-23FF1DFDB0DB}" dt="2025-07-25T22:04:49.710" v="9261" actId="255"/>
        <pc:sldMkLst>
          <pc:docMk/>
          <pc:sldMk cId="913204964" sldId="290"/>
        </pc:sldMkLst>
        <pc:spChg chg="add del mod">
          <ac:chgData name="Dave Wright" userId="6c2448a06d6fede8" providerId="LiveId" clId="{1890F36B-F347-4DCC-83A5-23FF1DFDB0DB}" dt="2025-07-25T22:04:41.092" v="9260" actId="255"/>
          <ac:spMkLst>
            <pc:docMk/>
            <pc:sldMk cId="913204964" sldId="290"/>
            <ac:spMk id="2" creationId="{C0C804F3-1BB6-555B-130E-73E635875526}"/>
          </ac:spMkLst>
        </pc:spChg>
        <pc:spChg chg="mod">
          <ac:chgData name="Dave Wright" userId="6c2448a06d6fede8" providerId="LiveId" clId="{1890F36B-F347-4DCC-83A5-23FF1DFDB0DB}" dt="2025-07-25T22:04:49.710" v="9261" actId="255"/>
          <ac:spMkLst>
            <pc:docMk/>
            <pc:sldMk cId="913204964" sldId="290"/>
            <ac:spMk id="3" creationId="{7D86A66C-1CD2-33C7-1C39-C366E6A247E5}"/>
          </ac:spMkLst>
        </pc:spChg>
      </pc:sldChg>
    </pc:docChg>
  </pc:docChgLst>
  <pc:docChgLst>
    <pc:chgData name="Dave Wright" userId="6c2448a06d6fede8" providerId="LiveId" clId="{83065752-D657-42BE-A265-1F6E0CC3B5CA}"/>
    <pc:docChg chg="custSel modSld">
      <pc:chgData name="Dave Wright" userId="6c2448a06d6fede8" providerId="LiveId" clId="{83065752-D657-42BE-A265-1F6E0CC3B5CA}" dt="2025-07-25T13:12:30.847" v="2547" actId="20577"/>
      <pc:docMkLst>
        <pc:docMk/>
      </pc:docMkLst>
      <pc:sldChg chg="modSp mod">
        <pc:chgData name="Dave Wright" userId="6c2448a06d6fede8" providerId="LiveId" clId="{83065752-D657-42BE-A265-1F6E0CC3B5CA}" dt="2025-07-24T17:07:42.589" v="50" actId="1076"/>
        <pc:sldMkLst>
          <pc:docMk/>
          <pc:sldMk cId="4255497791" sldId="262"/>
        </pc:sldMkLst>
        <pc:spChg chg="mod">
          <ac:chgData name="Dave Wright" userId="6c2448a06d6fede8" providerId="LiveId" clId="{83065752-D657-42BE-A265-1F6E0CC3B5CA}" dt="2025-07-24T17:07:42.589" v="50" actId="1076"/>
          <ac:spMkLst>
            <pc:docMk/>
            <pc:sldMk cId="4255497791" sldId="262"/>
            <ac:spMk id="8" creationId="{D94AA312-8FD6-1864-C8DD-22B3CAE641CE}"/>
          </ac:spMkLst>
        </pc:spChg>
      </pc:sldChg>
      <pc:sldChg chg="modSp mod">
        <pc:chgData name="Dave Wright" userId="6c2448a06d6fede8" providerId="LiveId" clId="{83065752-D657-42BE-A265-1F6E0CC3B5CA}" dt="2025-07-25T12:49:37.248" v="2324" actId="255"/>
        <pc:sldMkLst>
          <pc:docMk/>
          <pc:sldMk cId="996161570" sldId="263"/>
        </pc:sldMkLst>
        <pc:spChg chg="mod">
          <ac:chgData name="Dave Wright" userId="6c2448a06d6fede8" providerId="LiveId" clId="{83065752-D657-42BE-A265-1F6E0CC3B5CA}" dt="2025-07-25T12:49:37.248" v="2324" actId="255"/>
          <ac:spMkLst>
            <pc:docMk/>
            <pc:sldMk cId="996161570" sldId="263"/>
            <ac:spMk id="5" creationId="{67E9BBA3-A3FD-84CB-8D1B-7633167F7F52}"/>
          </ac:spMkLst>
        </pc:spChg>
      </pc:sldChg>
      <pc:sldChg chg="modSp mod">
        <pc:chgData name="Dave Wright" userId="6c2448a06d6fede8" providerId="LiveId" clId="{83065752-D657-42BE-A265-1F6E0CC3B5CA}" dt="2025-07-25T13:12:30.847" v="2547" actId="20577"/>
        <pc:sldMkLst>
          <pc:docMk/>
          <pc:sldMk cId="937992766" sldId="265"/>
        </pc:sldMkLst>
        <pc:spChg chg="mod">
          <ac:chgData name="Dave Wright" userId="6c2448a06d6fede8" providerId="LiveId" clId="{83065752-D657-42BE-A265-1F6E0CC3B5CA}" dt="2025-07-25T13:12:30.847" v="2547" actId="20577"/>
          <ac:spMkLst>
            <pc:docMk/>
            <pc:sldMk cId="937992766" sldId="265"/>
            <ac:spMk id="3" creationId="{674529A8-9FC1-40ED-6D67-2B7EBD054748}"/>
          </ac:spMkLst>
        </pc:spChg>
      </pc:sldChg>
      <pc:sldChg chg="modSp mod">
        <pc:chgData name="Dave Wright" userId="6c2448a06d6fede8" providerId="LiveId" clId="{83065752-D657-42BE-A265-1F6E0CC3B5CA}" dt="2025-07-25T12:48:12.865" v="2323" actId="20577"/>
        <pc:sldMkLst>
          <pc:docMk/>
          <pc:sldMk cId="1185320497" sldId="272"/>
        </pc:sldMkLst>
        <pc:spChg chg="mod">
          <ac:chgData name="Dave Wright" userId="6c2448a06d6fede8" providerId="LiveId" clId="{83065752-D657-42BE-A265-1F6E0CC3B5CA}" dt="2025-07-25T12:48:12.865" v="2323" actId="20577"/>
          <ac:spMkLst>
            <pc:docMk/>
            <pc:sldMk cId="1185320497" sldId="272"/>
            <ac:spMk id="2" creationId="{6DDFC0A5-F483-84E9-06BF-4B5D079C8A11}"/>
          </ac:spMkLst>
        </pc:spChg>
      </pc:sldChg>
      <pc:sldChg chg="modSp mod">
        <pc:chgData name="Dave Wright" userId="6c2448a06d6fede8" providerId="LiveId" clId="{83065752-D657-42BE-A265-1F6E0CC3B5CA}" dt="2025-07-25T12:58:29.468" v="2477" actId="20577"/>
        <pc:sldMkLst>
          <pc:docMk/>
          <pc:sldMk cId="3000102438" sldId="274"/>
        </pc:sldMkLst>
        <pc:spChg chg="mod">
          <ac:chgData name="Dave Wright" userId="6c2448a06d6fede8" providerId="LiveId" clId="{83065752-D657-42BE-A265-1F6E0CC3B5CA}" dt="2025-07-25T12:58:29.468" v="2477" actId="20577"/>
          <ac:spMkLst>
            <pc:docMk/>
            <pc:sldMk cId="3000102438" sldId="274"/>
            <ac:spMk id="4" creationId="{4CAA0AB1-B91F-8AD7-F6D5-17535B57B4C9}"/>
          </ac:spMkLst>
        </pc:spChg>
      </pc:sldChg>
      <pc:sldChg chg="addSp delSp modSp mod">
        <pc:chgData name="Dave Wright" userId="6c2448a06d6fede8" providerId="LiveId" clId="{83065752-D657-42BE-A265-1F6E0CC3B5CA}" dt="2025-07-25T13:12:05.825" v="2545" actId="20577"/>
        <pc:sldMkLst>
          <pc:docMk/>
          <pc:sldMk cId="3969664973" sldId="275"/>
        </pc:sldMkLst>
        <pc:spChg chg="del mod">
          <ac:chgData name="Dave Wright" userId="6c2448a06d6fede8" providerId="LiveId" clId="{83065752-D657-42BE-A265-1F6E0CC3B5CA}" dt="2025-07-25T08:08:47.893" v="1997" actId="21"/>
          <ac:spMkLst>
            <pc:docMk/>
            <pc:sldMk cId="3969664973" sldId="275"/>
            <ac:spMk id="2" creationId="{16F04BF5-A9A9-B0E4-B2AF-2BDE781932F7}"/>
          </ac:spMkLst>
        </pc:spChg>
        <pc:spChg chg="add mod">
          <ac:chgData name="Dave Wright" userId="6c2448a06d6fede8" providerId="LiveId" clId="{83065752-D657-42BE-A265-1F6E0CC3B5CA}" dt="2025-07-25T08:09:27.523" v="2014" actId="1076"/>
          <ac:spMkLst>
            <pc:docMk/>
            <pc:sldMk cId="3969664973" sldId="275"/>
            <ac:spMk id="4" creationId="{D90C44F7-1383-42D7-C280-F244D39BEF76}"/>
          </ac:spMkLst>
        </pc:spChg>
        <pc:spChg chg="add mod">
          <ac:chgData name="Dave Wright" userId="6c2448a06d6fede8" providerId="LiveId" clId="{83065752-D657-42BE-A265-1F6E0CC3B5CA}" dt="2025-07-25T13:12:05.825" v="2545" actId="20577"/>
          <ac:spMkLst>
            <pc:docMk/>
            <pc:sldMk cId="3969664973" sldId="275"/>
            <ac:spMk id="5" creationId="{960A18C4-2A7B-FFB1-4EEE-47317C10C78B}"/>
          </ac:spMkLst>
        </pc:spChg>
      </pc:sldChg>
      <pc:sldChg chg="modSp mod">
        <pc:chgData name="Dave Wright" userId="6c2448a06d6fede8" providerId="LiveId" clId="{83065752-D657-42BE-A265-1F6E0CC3B5CA}" dt="2025-07-25T08:07:02.398" v="1969" actId="6549"/>
        <pc:sldMkLst>
          <pc:docMk/>
          <pc:sldMk cId="3667624725" sldId="277"/>
        </pc:sldMkLst>
        <pc:spChg chg="mod">
          <ac:chgData name="Dave Wright" userId="6c2448a06d6fede8" providerId="LiveId" clId="{83065752-D657-42BE-A265-1F6E0CC3B5CA}" dt="2025-07-25T08:07:02.398" v="1969" actId="6549"/>
          <ac:spMkLst>
            <pc:docMk/>
            <pc:sldMk cId="3667624725" sldId="277"/>
            <ac:spMk id="2" creationId="{EFD7AED8-0A81-301B-D995-9EB570A558C3}"/>
          </ac:spMkLst>
        </pc:spChg>
      </pc:sldChg>
      <pc:sldChg chg="modSp mod">
        <pc:chgData name="Dave Wright" userId="6c2448a06d6fede8" providerId="LiveId" clId="{83065752-D657-42BE-A265-1F6E0CC3B5CA}" dt="2025-07-25T13:02:16.704" v="2542" actId="20577"/>
        <pc:sldMkLst>
          <pc:docMk/>
          <pc:sldMk cId="3584391971" sldId="282"/>
        </pc:sldMkLst>
        <pc:spChg chg="mod">
          <ac:chgData name="Dave Wright" userId="6c2448a06d6fede8" providerId="LiveId" clId="{83065752-D657-42BE-A265-1F6E0CC3B5CA}" dt="2025-07-25T13:02:16.704" v="2542" actId="20577"/>
          <ac:spMkLst>
            <pc:docMk/>
            <pc:sldMk cId="3584391971" sldId="282"/>
            <ac:spMk id="6" creationId="{D3117EEB-F64E-A202-8965-D4F55CDA0B97}"/>
          </ac:spMkLst>
        </pc:spChg>
      </pc:sldChg>
      <pc:sldChg chg="addSp delSp modSp mod">
        <pc:chgData name="Dave Wright" userId="6c2448a06d6fede8" providerId="LiveId" clId="{83065752-D657-42BE-A265-1F6E0CC3B5CA}" dt="2025-07-25T08:13:40.956" v="2220" actId="20577"/>
        <pc:sldMkLst>
          <pc:docMk/>
          <pc:sldMk cId="2688091546" sldId="284"/>
        </pc:sldMkLst>
        <pc:spChg chg="add del mod">
          <ac:chgData name="Dave Wright" userId="6c2448a06d6fede8" providerId="LiveId" clId="{83065752-D657-42BE-A265-1F6E0CC3B5CA}" dt="2025-07-25T07:03:57.906" v="53"/>
          <ac:spMkLst>
            <pc:docMk/>
            <pc:sldMk cId="2688091546" sldId="284"/>
            <ac:spMk id="2" creationId="{EA1D7C15-0B86-DE91-7F5B-C6DD7753E708}"/>
          </ac:spMkLst>
        </pc:spChg>
        <pc:spChg chg="add mod">
          <ac:chgData name="Dave Wright" userId="6c2448a06d6fede8" providerId="LiveId" clId="{83065752-D657-42BE-A265-1F6E0CC3B5CA}" dt="2025-07-25T08:13:40.956" v="2220" actId="20577"/>
          <ac:spMkLst>
            <pc:docMk/>
            <pc:sldMk cId="2688091546" sldId="284"/>
            <ac:spMk id="3" creationId="{28789C5A-4AF6-9D60-A78F-CE6F08059DB9}"/>
          </ac:spMkLst>
        </pc:spChg>
      </pc:sldChg>
      <pc:sldChg chg="addSp modSp mod">
        <pc:chgData name="Dave Wright" userId="6c2448a06d6fede8" providerId="LiveId" clId="{83065752-D657-42BE-A265-1F6E0CC3B5CA}" dt="2025-07-25T07:49:27.183" v="1766" actId="1076"/>
        <pc:sldMkLst>
          <pc:docMk/>
          <pc:sldMk cId="1403583088" sldId="285"/>
        </pc:sldMkLst>
        <pc:spChg chg="add mod">
          <ac:chgData name="Dave Wright" userId="6c2448a06d6fede8" providerId="LiveId" clId="{83065752-D657-42BE-A265-1F6E0CC3B5CA}" dt="2025-07-25T07:49:27.183" v="1766" actId="1076"/>
          <ac:spMkLst>
            <pc:docMk/>
            <pc:sldMk cId="1403583088" sldId="285"/>
            <ac:spMk id="2" creationId="{A2D21B02-3ED7-2AF8-B188-3ECAE8349D90}"/>
          </ac:spMkLst>
        </pc:spChg>
      </pc:sldChg>
      <pc:sldChg chg="modSp mod">
        <pc:chgData name="Dave Wright" userId="6c2448a06d6fede8" providerId="LiveId" clId="{83065752-D657-42BE-A265-1F6E0CC3B5CA}" dt="2025-07-25T12:55:38.935" v="2409" actId="20577"/>
        <pc:sldMkLst>
          <pc:docMk/>
          <pc:sldMk cId="3126684371" sldId="286"/>
        </pc:sldMkLst>
        <pc:spChg chg="mod">
          <ac:chgData name="Dave Wright" userId="6c2448a06d6fede8" providerId="LiveId" clId="{83065752-D657-42BE-A265-1F6E0CC3B5CA}" dt="2025-07-25T12:55:38.935" v="2409" actId="20577"/>
          <ac:spMkLst>
            <pc:docMk/>
            <pc:sldMk cId="3126684371" sldId="286"/>
            <ac:spMk id="3" creationId="{C99A025F-CA92-DBE1-9DCB-E11D2C177390}"/>
          </ac:spMkLst>
        </pc:spChg>
      </pc:sldChg>
      <pc:sldChg chg="modSp mod">
        <pc:chgData name="Dave Wright" userId="6c2448a06d6fede8" providerId="LiveId" clId="{83065752-D657-42BE-A265-1F6E0CC3B5CA}" dt="2025-07-25T12:57:08.746" v="2465" actId="20577"/>
        <pc:sldMkLst>
          <pc:docMk/>
          <pc:sldMk cId="123242357" sldId="288"/>
        </pc:sldMkLst>
        <pc:spChg chg="mod">
          <ac:chgData name="Dave Wright" userId="6c2448a06d6fede8" providerId="LiveId" clId="{83065752-D657-42BE-A265-1F6E0CC3B5CA}" dt="2025-07-25T12:57:08.746" v="2465" actId="20577"/>
          <ac:spMkLst>
            <pc:docMk/>
            <pc:sldMk cId="123242357" sldId="288"/>
            <ac:spMk id="3" creationId="{24C4D69F-107A-0605-B53A-92EF8D8CE205}"/>
          </ac:spMkLst>
        </pc:spChg>
      </pc:sldChg>
      <pc:sldChg chg="modSp mod">
        <pc:chgData name="Dave Wright" userId="6c2448a06d6fede8" providerId="LiveId" clId="{83065752-D657-42BE-A265-1F6E0CC3B5CA}" dt="2025-07-25T12:41:59.563" v="2319" actId="20577"/>
        <pc:sldMkLst>
          <pc:docMk/>
          <pc:sldMk cId="1113955684" sldId="289"/>
        </pc:sldMkLst>
        <pc:spChg chg="mod">
          <ac:chgData name="Dave Wright" userId="6c2448a06d6fede8" providerId="LiveId" clId="{83065752-D657-42BE-A265-1F6E0CC3B5CA}" dt="2025-07-25T12:41:59.563" v="2319" actId="20577"/>
          <ac:spMkLst>
            <pc:docMk/>
            <pc:sldMk cId="1113955684" sldId="289"/>
            <ac:spMk id="6" creationId="{5EFE2A4D-7590-DDD9-5742-2D14C6930F4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F9656B-1483-4830-B5F0-B3117B945072}" type="datetimeFigureOut">
              <a:rPr lang="en-GB" smtClean="0"/>
              <a:t>26/07/2025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53CD1-287B-45D0-9973-281852EE01E6}" type="slidenum">
              <a:rPr lang="en-GB" smtClean="0"/>
              <a:t>‹#›</a:t>
            </a:fld>
            <a:endParaRPr lang="en-GB"/>
          </a:p>
        </p:txBody>
      </p:sp>
    </p:spTree>
    <p:extLst>
      <p:ext uri="{BB962C8B-B14F-4D97-AF65-F5344CB8AC3E}">
        <p14:creationId xmlns:p14="http://schemas.microsoft.com/office/powerpoint/2010/main" val="934031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Apologies</a:t>
            </a:r>
          </a:p>
          <a:p>
            <a:r>
              <a:rPr lang="en-GB" dirty="0"/>
              <a:t>Thanks for attendance</a:t>
            </a:r>
          </a:p>
          <a:p>
            <a:r>
              <a:rPr lang="en-GB" dirty="0"/>
              <a:t>Success of Liaison rep.</a:t>
            </a:r>
          </a:p>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2</a:t>
            </a:fld>
            <a:endParaRPr lang="en-GB"/>
          </a:p>
        </p:txBody>
      </p:sp>
    </p:spTree>
    <p:extLst>
      <p:ext uri="{BB962C8B-B14F-4D97-AF65-F5344CB8AC3E}">
        <p14:creationId xmlns:p14="http://schemas.microsoft.com/office/powerpoint/2010/main" val="1128460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Ice Cream</a:t>
            </a:r>
          </a:p>
          <a:p>
            <a:r>
              <a:rPr lang="en-GB" dirty="0"/>
              <a:t>Quality</a:t>
            </a:r>
          </a:p>
          <a:p>
            <a:r>
              <a:rPr lang="en-GB" dirty="0"/>
              <a:t>	Peas</a:t>
            </a:r>
          </a:p>
          <a:p>
            <a:r>
              <a:rPr lang="en-GB" dirty="0"/>
              <a:t>	Potatoes</a:t>
            </a:r>
          </a:p>
          <a:p>
            <a:r>
              <a:rPr lang="en-GB" dirty="0"/>
              <a:t>Flavour</a:t>
            </a:r>
          </a:p>
          <a:p>
            <a:r>
              <a:rPr lang="en-GB" dirty="0"/>
              <a:t>Heart of England – comment card</a:t>
            </a:r>
          </a:p>
          <a:p>
            <a:r>
              <a:rPr lang="en-GB" dirty="0"/>
              <a:t>Overcooked vegetables ?</a:t>
            </a:r>
          </a:p>
          <a:p>
            <a:r>
              <a:rPr lang="en-GB" dirty="0"/>
              <a:t>Menu</a:t>
            </a:r>
          </a:p>
          <a:p>
            <a:r>
              <a:rPr lang="en-GB" dirty="0"/>
              <a:t>Mixed vegetables</a:t>
            </a:r>
          </a:p>
          <a:p>
            <a:r>
              <a:rPr lang="en-GB" dirty="0"/>
              <a:t>Bar code</a:t>
            </a:r>
          </a:p>
          <a:p>
            <a:r>
              <a:rPr lang="en-GB" dirty="0"/>
              <a:t>Self stock of bar?</a:t>
            </a:r>
          </a:p>
          <a:p>
            <a:r>
              <a:rPr lang="en-GB" dirty="0"/>
              <a:t>Feedback</a:t>
            </a:r>
          </a:p>
          <a:p>
            <a:endParaRPr lang="en-GB" dirty="0"/>
          </a:p>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5</a:t>
            </a:fld>
            <a:endParaRPr lang="en-GB"/>
          </a:p>
        </p:txBody>
      </p:sp>
    </p:spTree>
    <p:extLst>
      <p:ext uri="{BB962C8B-B14F-4D97-AF65-F5344CB8AC3E}">
        <p14:creationId xmlns:p14="http://schemas.microsoft.com/office/powerpoint/2010/main" val="2964457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6</a:t>
            </a:fld>
            <a:endParaRPr lang="en-GB"/>
          </a:p>
        </p:txBody>
      </p:sp>
    </p:spTree>
    <p:extLst>
      <p:ext uri="{BB962C8B-B14F-4D97-AF65-F5344CB8AC3E}">
        <p14:creationId xmlns:p14="http://schemas.microsoft.com/office/powerpoint/2010/main" val="1062065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Keep Rupert on point.</a:t>
            </a:r>
          </a:p>
          <a:p>
            <a:r>
              <a:rPr lang="en-GB" dirty="0"/>
              <a:t>Reduce menu?</a:t>
            </a:r>
          </a:p>
          <a:p>
            <a:endParaRPr lang="en-GB" dirty="0"/>
          </a:p>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7</a:t>
            </a:fld>
            <a:endParaRPr lang="en-GB"/>
          </a:p>
        </p:txBody>
      </p:sp>
    </p:spTree>
    <p:extLst>
      <p:ext uri="{BB962C8B-B14F-4D97-AF65-F5344CB8AC3E}">
        <p14:creationId xmlns:p14="http://schemas.microsoft.com/office/powerpoint/2010/main" val="1875135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a:t>
            </a:r>
          </a:p>
        </p:txBody>
      </p:sp>
      <p:sp>
        <p:nvSpPr>
          <p:cNvPr id="4" name="Slide Number Placeholder 3"/>
          <p:cNvSpPr>
            <a:spLocks noGrp="1"/>
          </p:cNvSpPr>
          <p:nvPr>
            <p:ph type="sldNum" sz="quarter" idx="5"/>
          </p:nvPr>
        </p:nvSpPr>
        <p:spPr/>
        <p:txBody>
          <a:bodyPr/>
          <a:lstStyle/>
          <a:p>
            <a:fld id="{1BE53CD1-287B-45D0-9973-281852EE01E6}" type="slidenum">
              <a:rPr lang="en-GB" smtClean="0"/>
              <a:t>9</a:t>
            </a:fld>
            <a:endParaRPr lang="en-GB"/>
          </a:p>
        </p:txBody>
      </p:sp>
    </p:spTree>
    <p:extLst>
      <p:ext uri="{BB962C8B-B14F-4D97-AF65-F5344CB8AC3E}">
        <p14:creationId xmlns:p14="http://schemas.microsoft.com/office/powerpoint/2010/main" val="483620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Group Events</a:t>
            </a:r>
          </a:p>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10</a:t>
            </a:fld>
            <a:endParaRPr lang="en-GB"/>
          </a:p>
        </p:txBody>
      </p:sp>
    </p:spTree>
    <p:extLst>
      <p:ext uri="{BB962C8B-B14F-4D97-AF65-F5344CB8AC3E}">
        <p14:creationId xmlns:p14="http://schemas.microsoft.com/office/powerpoint/2010/main" val="2348322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Hampton-in-Arden need money – why?</a:t>
            </a:r>
          </a:p>
        </p:txBody>
      </p:sp>
      <p:sp>
        <p:nvSpPr>
          <p:cNvPr id="4" name="Slide Number Placeholder 3"/>
          <p:cNvSpPr>
            <a:spLocks noGrp="1"/>
          </p:cNvSpPr>
          <p:nvPr>
            <p:ph type="sldNum" sz="quarter" idx="5"/>
          </p:nvPr>
        </p:nvSpPr>
        <p:spPr/>
        <p:txBody>
          <a:bodyPr/>
          <a:lstStyle/>
          <a:p>
            <a:fld id="{1BE53CD1-287B-45D0-9973-281852EE01E6}" type="slidenum">
              <a:rPr lang="en-GB" smtClean="0"/>
              <a:t>15</a:t>
            </a:fld>
            <a:endParaRPr lang="en-GB"/>
          </a:p>
        </p:txBody>
      </p:sp>
    </p:spTree>
    <p:extLst>
      <p:ext uri="{BB962C8B-B14F-4D97-AF65-F5344CB8AC3E}">
        <p14:creationId xmlns:p14="http://schemas.microsoft.com/office/powerpoint/2010/main" val="507704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16</a:t>
            </a:fld>
            <a:endParaRPr lang="en-GB"/>
          </a:p>
        </p:txBody>
      </p:sp>
    </p:spTree>
    <p:extLst>
      <p:ext uri="{BB962C8B-B14F-4D97-AF65-F5344CB8AC3E}">
        <p14:creationId xmlns:p14="http://schemas.microsoft.com/office/powerpoint/2010/main" val="2771749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Parker – passed away</a:t>
            </a:r>
          </a:p>
          <a:p>
            <a:endParaRPr lang="en-GB" dirty="0"/>
          </a:p>
        </p:txBody>
      </p:sp>
      <p:sp>
        <p:nvSpPr>
          <p:cNvPr id="4" name="Slide Number Placeholder 3"/>
          <p:cNvSpPr>
            <a:spLocks noGrp="1"/>
          </p:cNvSpPr>
          <p:nvPr>
            <p:ph type="sldNum" sz="quarter" idx="5"/>
          </p:nvPr>
        </p:nvSpPr>
        <p:spPr/>
        <p:txBody>
          <a:bodyPr/>
          <a:lstStyle/>
          <a:p>
            <a:fld id="{1BE53CD1-287B-45D0-9973-281852EE01E6}" type="slidenum">
              <a:rPr lang="en-GB" smtClean="0"/>
              <a:t>17</a:t>
            </a:fld>
            <a:endParaRPr lang="en-GB"/>
          </a:p>
        </p:txBody>
      </p:sp>
    </p:spTree>
    <p:extLst>
      <p:ext uri="{BB962C8B-B14F-4D97-AF65-F5344CB8AC3E}">
        <p14:creationId xmlns:p14="http://schemas.microsoft.com/office/powerpoint/2010/main" val="1321831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1651535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346500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3496861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524689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2462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1367963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868772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310453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2769173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CC379-25CF-446F-86AC-C31BCC5615F8}" type="datetimeFigureOut">
              <a:rPr lang="en-GB" smtClean="0"/>
              <a:t>26/07/2025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34060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0CC379-25CF-446F-86AC-C31BCC5615F8}" type="datetimeFigureOut">
              <a:rPr lang="en-GB" smtClean="0"/>
              <a:t>26/07/2025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905013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0CC379-25CF-446F-86AC-C31BCC5615F8}" type="datetimeFigureOut">
              <a:rPr lang="en-GB" smtClean="0"/>
              <a:t>26/07/2025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2076063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290CC379-25CF-446F-86AC-C31BCC5615F8}" type="datetimeFigureOut">
              <a:rPr lang="en-GB" smtClean="0"/>
              <a:t>26/07/2025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1972728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CC379-25CF-446F-86AC-C31BCC5615F8}" type="datetimeFigureOut">
              <a:rPr lang="en-GB" smtClean="0"/>
              <a:t>26/07/2025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2567470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0CC379-25CF-446F-86AC-C31BCC5615F8}" type="datetimeFigureOut">
              <a:rPr lang="en-GB" smtClean="0"/>
              <a:t>26/07/2025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119890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0CC379-25CF-446F-86AC-C31BCC5615F8}" type="datetimeFigureOut">
              <a:rPr lang="en-GB" smtClean="0"/>
              <a:t>26/07/2025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87C00C-0DA3-47A0-BEA8-7413B56D96D0}" type="slidenum">
              <a:rPr lang="en-GB" smtClean="0"/>
              <a:t>‹#›</a:t>
            </a:fld>
            <a:endParaRPr lang="en-GB"/>
          </a:p>
        </p:txBody>
      </p:sp>
    </p:spTree>
    <p:extLst>
      <p:ext uri="{BB962C8B-B14F-4D97-AF65-F5344CB8AC3E}">
        <p14:creationId xmlns:p14="http://schemas.microsoft.com/office/powerpoint/2010/main" val="18678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90CC379-25CF-446F-86AC-C31BCC5615F8}" type="datetimeFigureOut">
              <a:rPr lang="en-GB" smtClean="0"/>
              <a:t>26/07/2025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87C00C-0DA3-47A0-BEA8-7413B56D96D0}" type="slidenum">
              <a:rPr lang="en-GB" smtClean="0"/>
              <a:t>‹#›</a:t>
            </a:fld>
            <a:endParaRPr lang="en-GB"/>
          </a:p>
        </p:txBody>
      </p:sp>
    </p:spTree>
    <p:extLst>
      <p:ext uri="{BB962C8B-B14F-4D97-AF65-F5344CB8AC3E}">
        <p14:creationId xmlns:p14="http://schemas.microsoft.com/office/powerpoint/2010/main" val="3204514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4B436-1618-84B3-78A9-4769E20CC16C}"/>
              </a:ext>
            </a:extLst>
          </p:cNvPr>
          <p:cNvSpPr>
            <a:spLocks noGrp="1"/>
          </p:cNvSpPr>
          <p:nvPr>
            <p:ph type="ctrTitle"/>
          </p:nvPr>
        </p:nvSpPr>
        <p:spPr/>
        <p:txBody>
          <a:bodyPr/>
          <a:lstStyle/>
          <a:p>
            <a:pPr algn="ctr"/>
            <a:r>
              <a:rPr lang="en-GB" dirty="0"/>
              <a:t>Liaison Meeting </a:t>
            </a:r>
            <a:br>
              <a:rPr lang="en-GB" dirty="0"/>
            </a:br>
            <a:br>
              <a:rPr lang="en-GB" dirty="0"/>
            </a:br>
            <a:r>
              <a:rPr lang="en-GB" dirty="0"/>
              <a:t> </a:t>
            </a:r>
          </a:p>
        </p:txBody>
      </p:sp>
      <p:sp>
        <p:nvSpPr>
          <p:cNvPr id="3" name="Subtitle 2">
            <a:extLst>
              <a:ext uri="{FF2B5EF4-FFF2-40B4-BE49-F238E27FC236}">
                <a16:creationId xmlns:a16="http://schemas.microsoft.com/office/drawing/2014/main" id="{54597139-3904-2301-23E5-83415FF5D149}"/>
              </a:ext>
            </a:extLst>
          </p:cNvPr>
          <p:cNvSpPr>
            <a:spLocks noGrp="1"/>
          </p:cNvSpPr>
          <p:nvPr>
            <p:ph type="subTitle" idx="1"/>
          </p:nvPr>
        </p:nvSpPr>
        <p:spPr>
          <a:xfrm>
            <a:off x="1435349" y="2837610"/>
            <a:ext cx="7766936" cy="1096899"/>
          </a:xfrm>
        </p:spPr>
        <p:txBody>
          <a:bodyPr>
            <a:noAutofit/>
          </a:bodyPr>
          <a:lstStyle/>
          <a:p>
            <a:pPr algn="ctr"/>
            <a:r>
              <a:rPr lang="en-GB" sz="4400" b="1">
                <a:solidFill>
                  <a:schemeClr val="tx1">
                    <a:lumMod val="95000"/>
                    <a:lumOff val="5000"/>
                  </a:schemeClr>
                </a:solidFill>
              </a:rPr>
              <a:t>KMC </a:t>
            </a:r>
          </a:p>
          <a:p>
            <a:pPr algn="ctr"/>
            <a:r>
              <a:rPr lang="en-GB" sz="4400" b="1">
                <a:solidFill>
                  <a:schemeClr val="tx1">
                    <a:lumMod val="95000"/>
                    <a:lumOff val="5000"/>
                  </a:schemeClr>
                </a:solidFill>
              </a:rPr>
              <a:t>July 26th 2025</a:t>
            </a:r>
          </a:p>
          <a:p>
            <a:pPr algn="ctr"/>
            <a:endParaRPr lang="en-GB" sz="4400" b="1">
              <a:solidFill>
                <a:schemeClr val="tx1">
                  <a:lumMod val="95000"/>
                  <a:lumOff val="5000"/>
                </a:schemeClr>
              </a:solidFill>
            </a:endParaRPr>
          </a:p>
        </p:txBody>
      </p:sp>
    </p:spTree>
    <p:extLst>
      <p:ext uri="{BB962C8B-B14F-4D97-AF65-F5344CB8AC3E}">
        <p14:creationId xmlns:p14="http://schemas.microsoft.com/office/powerpoint/2010/main" val="279313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4EBC1-E908-ED0B-57B3-7129A512602A}"/>
              </a:ext>
            </a:extLst>
          </p:cNvPr>
          <p:cNvSpPr>
            <a:spLocks noGrp="1"/>
          </p:cNvSpPr>
          <p:nvPr>
            <p:ph type="title"/>
          </p:nvPr>
        </p:nvSpPr>
        <p:spPr>
          <a:xfrm>
            <a:off x="677334" y="609600"/>
            <a:ext cx="8596668" cy="770965"/>
          </a:xfrm>
        </p:spPr>
        <p:txBody>
          <a:bodyPr>
            <a:normAutofit/>
          </a:bodyPr>
          <a:lstStyle/>
          <a:p>
            <a:pPr algn="ctr"/>
            <a:r>
              <a:rPr lang="en-GB"/>
              <a:t>Maximising Room Usage</a:t>
            </a:r>
          </a:p>
        </p:txBody>
      </p:sp>
      <p:sp>
        <p:nvSpPr>
          <p:cNvPr id="8" name="Content Placeholder 7">
            <a:extLst>
              <a:ext uri="{FF2B5EF4-FFF2-40B4-BE49-F238E27FC236}">
                <a16:creationId xmlns:a16="http://schemas.microsoft.com/office/drawing/2014/main" id="{D94AA312-8FD6-1864-C8DD-22B3CAE641CE}"/>
              </a:ext>
            </a:extLst>
          </p:cNvPr>
          <p:cNvSpPr>
            <a:spLocks noGrp="1"/>
          </p:cNvSpPr>
          <p:nvPr>
            <p:ph sz="half" idx="1"/>
          </p:nvPr>
        </p:nvSpPr>
        <p:spPr>
          <a:xfrm>
            <a:off x="677334" y="1380565"/>
            <a:ext cx="8361158" cy="4292763"/>
          </a:xfrm>
        </p:spPr>
        <p:txBody>
          <a:bodyPr>
            <a:normAutofit fontScale="92500"/>
          </a:bodyPr>
          <a:lstStyle/>
          <a:p>
            <a:r>
              <a:rPr lang="en-GB"/>
              <a:t>The Board has welcomed the Community Police Officer, Kiah to use the rooms every month to hold an engagement forum to air local policing views.</a:t>
            </a:r>
          </a:p>
          <a:p>
            <a:r>
              <a:rPr lang="en-GB"/>
              <a:t>We already welcome two Probus groups (Knowle and Solihull).</a:t>
            </a:r>
          </a:p>
          <a:p>
            <a:r>
              <a:rPr lang="en-GB"/>
              <a:t>We want to encourage more and make more use of the rooms.</a:t>
            </a:r>
          </a:p>
          <a:p>
            <a:r>
              <a:rPr lang="en-GB"/>
              <a:t>This has been mentioned by previous Boards</a:t>
            </a:r>
          </a:p>
          <a:p>
            <a:r>
              <a:rPr lang="en-GB"/>
              <a:t>Examples</a:t>
            </a:r>
          </a:p>
          <a:p>
            <a:pPr lvl="1"/>
            <a:r>
              <a:rPr lang="en-GB"/>
              <a:t>Anniversaries</a:t>
            </a:r>
          </a:p>
          <a:p>
            <a:pPr lvl="1"/>
            <a:r>
              <a:rPr lang="en-GB"/>
              <a:t>Weddings/Engagements</a:t>
            </a:r>
          </a:p>
          <a:p>
            <a:pPr lvl="1"/>
            <a:r>
              <a:rPr lang="en-GB"/>
              <a:t>Birthday parties</a:t>
            </a:r>
          </a:p>
          <a:p>
            <a:pPr lvl="1"/>
            <a:r>
              <a:rPr lang="en-GB"/>
              <a:t>Wakes</a:t>
            </a:r>
          </a:p>
          <a:p>
            <a:pPr lvl="1"/>
            <a:r>
              <a:rPr lang="en-GB"/>
              <a:t>A Mason must be present at all times.</a:t>
            </a:r>
          </a:p>
          <a:p>
            <a:pPr lvl="1"/>
            <a:r>
              <a:rPr lang="en-GB"/>
              <a:t>No availability for 3</a:t>
            </a:r>
            <a:r>
              <a:rPr lang="en-GB" baseline="30000"/>
              <a:t>rd</a:t>
            </a:r>
            <a:r>
              <a:rPr lang="en-GB"/>
              <a:t> party bookings</a:t>
            </a:r>
          </a:p>
        </p:txBody>
      </p:sp>
    </p:spTree>
    <p:extLst>
      <p:ext uri="{BB962C8B-B14F-4D97-AF65-F5344CB8AC3E}">
        <p14:creationId xmlns:p14="http://schemas.microsoft.com/office/powerpoint/2010/main" val="4255497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A489B-8AAA-89C8-35D5-20A993586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69FA8C-1B89-236E-8FA5-F903F6DBC70F}"/>
              </a:ext>
            </a:extLst>
          </p:cNvPr>
          <p:cNvSpPr>
            <a:spLocks noGrp="1"/>
          </p:cNvSpPr>
          <p:nvPr>
            <p:ph type="title"/>
          </p:nvPr>
        </p:nvSpPr>
        <p:spPr>
          <a:xfrm>
            <a:off x="677334" y="609600"/>
            <a:ext cx="8596668" cy="770965"/>
          </a:xfrm>
        </p:spPr>
        <p:txBody>
          <a:bodyPr>
            <a:normAutofit/>
          </a:bodyPr>
          <a:lstStyle/>
          <a:p>
            <a:pPr algn="ctr"/>
            <a:r>
              <a:rPr lang="en-GB"/>
              <a:t>Other Matters</a:t>
            </a:r>
          </a:p>
        </p:txBody>
      </p:sp>
      <p:sp>
        <p:nvSpPr>
          <p:cNvPr id="6" name="Content Placeholder 5">
            <a:extLst>
              <a:ext uri="{FF2B5EF4-FFF2-40B4-BE49-F238E27FC236}">
                <a16:creationId xmlns:a16="http://schemas.microsoft.com/office/drawing/2014/main" id="{D3117EEB-F64E-A202-8965-D4F55CDA0B97}"/>
              </a:ext>
            </a:extLst>
          </p:cNvPr>
          <p:cNvSpPr>
            <a:spLocks noGrp="1"/>
          </p:cNvSpPr>
          <p:nvPr>
            <p:ph sz="half" idx="1"/>
          </p:nvPr>
        </p:nvSpPr>
        <p:spPr>
          <a:xfrm>
            <a:off x="677334" y="1187668"/>
            <a:ext cx="8765604" cy="5181601"/>
          </a:xfrm>
        </p:spPr>
        <p:txBody>
          <a:bodyPr>
            <a:normAutofit/>
          </a:bodyPr>
          <a:lstStyle/>
          <a:p>
            <a:r>
              <a:rPr lang="en-GB"/>
              <a:t>The Electricity fixed price contract expires in October.</a:t>
            </a:r>
          </a:p>
          <a:p>
            <a:pPr lvl="2"/>
            <a:r>
              <a:rPr lang="en-GB"/>
              <a:t>John Starley got a good deal.</a:t>
            </a:r>
          </a:p>
          <a:p>
            <a:pPr lvl="2"/>
            <a:r>
              <a:rPr lang="en-GB"/>
              <a:t>Fixed prices ease cashflow issues</a:t>
            </a:r>
          </a:p>
          <a:p>
            <a:pPr lvl="2"/>
            <a:r>
              <a:rPr lang="en-GB"/>
              <a:t>I have arranged new 3-year deal which will cost an extra £2800 (c£900 pa).</a:t>
            </a:r>
          </a:p>
          <a:p>
            <a:r>
              <a:rPr lang="en-GB"/>
              <a:t>Website</a:t>
            </a:r>
          </a:p>
          <a:p>
            <a:pPr lvl="2"/>
            <a:r>
              <a:rPr lang="en-GB"/>
              <a:t>Please keep the Webmaster updated with any news items.</a:t>
            </a:r>
          </a:p>
          <a:p>
            <a:pPr lvl="2"/>
            <a:r>
              <a:rPr lang="en-GB"/>
              <a:t>A website only works when it is vibrant.</a:t>
            </a:r>
          </a:p>
          <a:p>
            <a:r>
              <a:rPr lang="en-GB"/>
              <a:t>Lodge Room</a:t>
            </a:r>
          </a:p>
          <a:p>
            <a:pPr lvl="1"/>
            <a:r>
              <a:rPr lang="en-GB" i="1">
                <a:solidFill>
                  <a:srgbClr val="00B0F0"/>
                </a:solidFill>
              </a:rPr>
              <a:t>“and by doing to him as in similar cases you, would wish he would do to you.”</a:t>
            </a:r>
          </a:p>
          <a:p>
            <a:pPr lvl="2"/>
            <a:r>
              <a:rPr lang="en-GB">
                <a:solidFill>
                  <a:schemeClr val="tx1"/>
                </a:solidFill>
              </a:rPr>
              <a:t>First Degree Charge after Initiation</a:t>
            </a:r>
          </a:p>
          <a:p>
            <a:pPr lvl="1"/>
            <a:r>
              <a:rPr lang="en-GB"/>
              <a:t>We still get rooms that are not put back to the way they were entered. </a:t>
            </a:r>
          </a:p>
          <a:p>
            <a:pPr lvl="1"/>
            <a:r>
              <a:rPr lang="en-GB"/>
              <a:t>Fire exits blocked by chairs being moved, projector left on, items left out.</a:t>
            </a:r>
          </a:p>
          <a:p>
            <a:pPr lvl="1"/>
            <a:r>
              <a:rPr lang="en-GB"/>
              <a:t>The projector in the Lodge Room was left on for 3 days and blew the circuit, resulting in both camera systems going offline. Two directors had to attend as we thought there had been a break in.</a:t>
            </a:r>
          </a:p>
          <a:p>
            <a:pPr lvl="1"/>
            <a:endParaRPr lang="en-GB"/>
          </a:p>
          <a:p>
            <a:pPr lvl="1"/>
            <a:endParaRPr lang="en-GB"/>
          </a:p>
        </p:txBody>
      </p:sp>
    </p:spTree>
    <p:extLst>
      <p:ext uri="{BB962C8B-B14F-4D97-AF65-F5344CB8AC3E}">
        <p14:creationId xmlns:p14="http://schemas.microsoft.com/office/powerpoint/2010/main" val="3584391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FBDBF-6BF4-368E-D694-2848DE090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D7278F-9996-C113-07E9-4C04DE16A5F7}"/>
              </a:ext>
            </a:extLst>
          </p:cNvPr>
          <p:cNvSpPr>
            <a:spLocks noGrp="1"/>
          </p:cNvSpPr>
          <p:nvPr>
            <p:ph type="title"/>
          </p:nvPr>
        </p:nvSpPr>
        <p:spPr>
          <a:xfrm>
            <a:off x="606996" y="618392"/>
            <a:ext cx="8596668" cy="770965"/>
          </a:xfrm>
        </p:spPr>
        <p:txBody>
          <a:bodyPr>
            <a:normAutofit/>
          </a:bodyPr>
          <a:lstStyle/>
          <a:p>
            <a:pPr algn="ctr"/>
            <a:r>
              <a:rPr lang="en-GB"/>
              <a:t>Other Matters - Two</a:t>
            </a:r>
          </a:p>
        </p:txBody>
      </p:sp>
      <p:sp>
        <p:nvSpPr>
          <p:cNvPr id="6" name="Content Placeholder 5">
            <a:extLst>
              <a:ext uri="{FF2B5EF4-FFF2-40B4-BE49-F238E27FC236}">
                <a16:creationId xmlns:a16="http://schemas.microsoft.com/office/drawing/2014/main" id="{5EFE2A4D-7590-DDD9-5742-2D14C6930F43}"/>
              </a:ext>
            </a:extLst>
          </p:cNvPr>
          <p:cNvSpPr>
            <a:spLocks noGrp="1"/>
          </p:cNvSpPr>
          <p:nvPr>
            <p:ph sz="half" idx="1"/>
          </p:nvPr>
        </p:nvSpPr>
        <p:spPr>
          <a:xfrm>
            <a:off x="677334" y="1187668"/>
            <a:ext cx="8765604" cy="5181601"/>
          </a:xfrm>
        </p:spPr>
        <p:txBody>
          <a:bodyPr>
            <a:normAutofit/>
          </a:bodyPr>
          <a:lstStyle/>
          <a:p>
            <a:pPr marL="0" indent="0" algn="ctr">
              <a:buNone/>
            </a:pPr>
            <a:r>
              <a:rPr lang="en-GB" sz="2800">
                <a:solidFill>
                  <a:srgbClr val="90C226"/>
                </a:solidFill>
              </a:rPr>
              <a:t>Treat the rooms as you would a second home</a:t>
            </a:r>
          </a:p>
          <a:p>
            <a:endParaRPr lang="en-GB"/>
          </a:p>
          <a:p>
            <a:r>
              <a:rPr lang="en-GB"/>
              <a:t>Smokers’, please use the smoking shelter.</a:t>
            </a:r>
          </a:p>
          <a:p>
            <a:pPr lvl="2"/>
            <a:r>
              <a:rPr lang="en-GB"/>
              <a:t>Cigarette butts left by front door.</a:t>
            </a:r>
          </a:p>
          <a:p>
            <a:pPr lvl="2"/>
            <a:r>
              <a:rPr lang="en-GB"/>
              <a:t>You wouldn’t do it at your own house.</a:t>
            </a:r>
          </a:p>
          <a:p>
            <a:r>
              <a:rPr lang="en-GB"/>
              <a:t>Security Cameras.</a:t>
            </a:r>
          </a:p>
          <a:p>
            <a:pPr lvl="2"/>
            <a:r>
              <a:rPr lang="en-GB"/>
              <a:t>The Board can see when the front door is left on the latch.</a:t>
            </a:r>
          </a:p>
          <a:p>
            <a:pPr lvl="2"/>
            <a:r>
              <a:rPr lang="en-GB"/>
              <a:t>At a recent unnamed meeting the Unit were about to open and needed to be asked through the camera to shut the front door.</a:t>
            </a:r>
          </a:p>
          <a:p>
            <a:pPr lvl="2"/>
            <a:r>
              <a:rPr lang="en-GB"/>
              <a:t>You wouldn’t do it at your own house.</a:t>
            </a:r>
          </a:p>
          <a:p>
            <a:pPr lvl="2"/>
            <a:r>
              <a:rPr lang="en-GB"/>
              <a:t>We have addressed the Fire Extinguisher doorstop issue.</a:t>
            </a:r>
          </a:p>
          <a:p>
            <a:pPr lvl="2"/>
            <a:r>
              <a:rPr lang="en-GB"/>
              <a:t>The Board will add a doorbell so people can be admitted.</a:t>
            </a:r>
          </a:p>
          <a:p>
            <a:pPr lvl="2"/>
            <a:r>
              <a:rPr lang="en-GB" sz="1400"/>
              <a:t>Wireless ringer can be taken into Lodge Room for latecomers.</a:t>
            </a:r>
          </a:p>
          <a:p>
            <a:pPr lvl="1"/>
            <a:endParaRPr lang="en-GB"/>
          </a:p>
          <a:p>
            <a:pPr lvl="1"/>
            <a:endParaRPr lang="en-GB"/>
          </a:p>
        </p:txBody>
      </p:sp>
    </p:spTree>
    <p:extLst>
      <p:ext uri="{BB962C8B-B14F-4D97-AF65-F5344CB8AC3E}">
        <p14:creationId xmlns:p14="http://schemas.microsoft.com/office/powerpoint/2010/main" val="1113955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C0A5-F483-84E9-06BF-4B5D079C8A11}"/>
              </a:ext>
            </a:extLst>
          </p:cNvPr>
          <p:cNvSpPr>
            <a:spLocks noGrp="1"/>
          </p:cNvSpPr>
          <p:nvPr>
            <p:ph type="ctrTitle"/>
          </p:nvPr>
        </p:nvSpPr>
        <p:spPr>
          <a:xfrm>
            <a:off x="1638951" y="4505896"/>
            <a:ext cx="7766936" cy="1646302"/>
          </a:xfrm>
        </p:spPr>
        <p:txBody>
          <a:bodyPr/>
          <a:lstStyle/>
          <a:p>
            <a:pPr algn="ctr"/>
            <a:r>
              <a:rPr lang="en-GB"/>
              <a:t>Future Projects</a:t>
            </a:r>
            <a:br>
              <a:rPr lang="en-GB"/>
            </a:br>
            <a:br>
              <a:rPr lang="en-GB"/>
            </a:br>
            <a:r>
              <a:rPr lang="en-GB" sz="4000"/>
              <a:t>Deputy Chair</a:t>
            </a:r>
            <a:br>
              <a:rPr lang="en-GB" sz="4000"/>
            </a:br>
            <a:br>
              <a:rPr lang="en-GB" sz="4000"/>
            </a:br>
            <a:r>
              <a:rPr lang="en-GB" sz="4000"/>
              <a:t>Ian McLeod</a:t>
            </a:r>
            <a:br>
              <a:rPr lang="en-GB" sz="4000"/>
            </a:br>
            <a:br>
              <a:rPr lang="en-GB" sz="4000"/>
            </a:br>
            <a:r>
              <a:rPr lang="en-GB" sz="4000"/>
              <a:t>Recycling</a:t>
            </a:r>
          </a:p>
        </p:txBody>
      </p:sp>
    </p:spTree>
    <p:extLst>
      <p:ext uri="{BB962C8B-B14F-4D97-AF65-F5344CB8AC3E}">
        <p14:creationId xmlns:p14="http://schemas.microsoft.com/office/powerpoint/2010/main" val="135273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04BF5-A9A9-B0E4-B2AF-2BDE781932F7}"/>
              </a:ext>
            </a:extLst>
          </p:cNvPr>
          <p:cNvSpPr>
            <a:spLocks noGrp="1"/>
          </p:cNvSpPr>
          <p:nvPr>
            <p:ph type="ctrTitle"/>
          </p:nvPr>
        </p:nvSpPr>
        <p:spPr>
          <a:xfrm>
            <a:off x="1507067" y="1863969"/>
            <a:ext cx="7766936" cy="3209193"/>
          </a:xfrm>
        </p:spPr>
        <p:txBody>
          <a:bodyPr/>
          <a:lstStyle/>
          <a:p>
            <a:pPr algn="ctr"/>
            <a:r>
              <a:rPr lang="en-GB"/>
              <a:t>KMC Community Fund</a:t>
            </a:r>
            <a:br>
              <a:rPr lang="en-GB"/>
            </a:br>
            <a:r>
              <a:rPr lang="en-GB"/>
              <a:t>2025</a:t>
            </a:r>
            <a:br>
              <a:rPr lang="en-GB"/>
            </a:br>
            <a:br>
              <a:rPr lang="en-GB"/>
            </a:br>
            <a:r>
              <a:rPr lang="en-GB" sz="3200"/>
              <a:t>Craig Thompson Community Director</a:t>
            </a:r>
          </a:p>
        </p:txBody>
      </p:sp>
    </p:spTree>
    <p:extLst>
      <p:ext uri="{BB962C8B-B14F-4D97-AF65-F5344CB8AC3E}">
        <p14:creationId xmlns:p14="http://schemas.microsoft.com/office/powerpoint/2010/main" val="2642699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2E44F8D-9BA3-2899-5488-5E3ACBB9CE58}"/>
              </a:ext>
            </a:extLst>
          </p:cNvPr>
          <p:cNvSpPr txBox="1"/>
          <p:nvPr/>
        </p:nvSpPr>
        <p:spPr>
          <a:xfrm>
            <a:off x="465992" y="501162"/>
            <a:ext cx="9751710" cy="6247027"/>
          </a:xfrm>
          <a:prstGeom prst="rect">
            <a:avLst/>
          </a:prstGeom>
          <a:noFill/>
        </p:spPr>
        <p:txBody>
          <a:bodyPr wrap="square" rtlCol="0">
            <a:normAutofit/>
          </a:bodyPr>
          <a:lstStyle/>
          <a:p>
            <a:pPr marL="742950" lvl="1" indent="-285750">
              <a:buFont typeface="Arial" panose="020B0604020202020204" pitchFamily="34" charset="0"/>
              <a:buChar char="•"/>
            </a:pPr>
            <a:endParaRPr lang="en-GB"/>
          </a:p>
          <a:p>
            <a:r>
              <a:rPr lang="en-GB" sz="1900"/>
              <a:t>The Board has agreed donations of £400 to</a:t>
            </a:r>
          </a:p>
          <a:p>
            <a:r>
              <a:rPr lang="en-GB" sz="1900"/>
              <a:t>	</a:t>
            </a:r>
            <a:r>
              <a:rPr lang="en-GB" sz="1900" b="1"/>
              <a:t>Buddy Bags Foundation Charity UK</a:t>
            </a:r>
            <a:r>
              <a:rPr lang="en-GB" sz="1900"/>
              <a:t>	</a:t>
            </a:r>
          </a:p>
          <a:p>
            <a:r>
              <a:rPr lang="en-GB" sz="1900"/>
              <a:t>		Given to a child going into emergency care</a:t>
            </a:r>
          </a:p>
          <a:p>
            <a:r>
              <a:rPr lang="en-GB" sz="1900"/>
              <a:t>		A personal backpack that contains all the essential items a child needs. </a:t>
            </a:r>
          </a:p>
          <a:p>
            <a:r>
              <a:rPr lang="en-GB" sz="1900"/>
              <a:t>		They include toiletries, pyjamas, socks and underwear, in addition to comfort 		items such as a book and a teddy bear. Something a child can call their own.</a:t>
            </a:r>
            <a:br>
              <a:rPr lang="en-GB" sz="1900"/>
            </a:br>
            <a:r>
              <a:rPr lang="en-GB" sz="1900"/>
              <a:t>	</a:t>
            </a:r>
            <a:r>
              <a:rPr lang="en-GB" sz="1900" b="1"/>
              <a:t>Shirley Sea Cadets</a:t>
            </a:r>
          </a:p>
          <a:p>
            <a:r>
              <a:rPr lang="en-GB" sz="1900"/>
              <a:t>		Although not strictly Knowle based, the Cadets have been managed and 			overseen for many years by two Masons from KMC – W Bro John Moore who is in 		many orders at KMC and W Bro Harry Black from Goodwill the Prov SGW 			designate in Worcs.</a:t>
            </a:r>
          </a:p>
          <a:p>
            <a:r>
              <a:rPr lang="en-GB" sz="1900" b="1"/>
              <a:t>	Hampton-in-Arden pre school</a:t>
            </a:r>
          </a:p>
          <a:p>
            <a:r>
              <a:rPr lang="en-GB" sz="1900"/>
              <a:t>		Proposed by W Bro Keith Reynolds previous Chairman who we have supported 		previously.</a:t>
            </a:r>
          </a:p>
          <a:p>
            <a:r>
              <a:rPr lang="en-GB" sz="1900" b="1"/>
              <a:t>Solihull Integrated addiction services</a:t>
            </a:r>
          </a:p>
          <a:p>
            <a:r>
              <a:rPr lang="en-GB" sz="1900"/>
              <a:t>		Proposed by Jon Bell, Buildings Director. Jon starts working there shortly.</a:t>
            </a:r>
          </a:p>
          <a:p>
            <a:endParaRPr lang="en-GB"/>
          </a:p>
          <a:p>
            <a:pPr lvl="1" algn="ctr"/>
            <a:endParaRPr lang="en-GB" sz="1800" b="1" u="none" strike="noStrike">
              <a:effectLst/>
            </a:endParaRPr>
          </a:p>
          <a:p>
            <a:pPr marL="742950" lvl="1" indent="-285750">
              <a:buFont typeface="Arial" panose="020B0604020202020204" pitchFamily="34" charset="0"/>
              <a:buChar char="•"/>
            </a:pPr>
            <a:endParaRPr lang="en-GB" b="1"/>
          </a:p>
          <a:p>
            <a:pPr marL="742950" lvl="1" indent="-285750">
              <a:buFont typeface="Arial" panose="020B0604020202020204" pitchFamily="34" charset="0"/>
              <a:buChar char="•"/>
            </a:pPr>
            <a:endParaRPr lang="en-GB" b="1"/>
          </a:p>
        </p:txBody>
      </p:sp>
    </p:spTree>
    <p:extLst>
      <p:ext uri="{BB962C8B-B14F-4D97-AF65-F5344CB8AC3E}">
        <p14:creationId xmlns:p14="http://schemas.microsoft.com/office/powerpoint/2010/main" val="25066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3C292-ADA0-FC11-9495-D577DB630B8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478A439-4C82-8C94-D6F5-DC7AA08EC2E7}"/>
              </a:ext>
            </a:extLst>
          </p:cNvPr>
          <p:cNvSpPr txBox="1"/>
          <p:nvPr/>
        </p:nvSpPr>
        <p:spPr>
          <a:xfrm>
            <a:off x="1591408" y="456065"/>
            <a:ext cx="7095392" cy="523220"/>
          </a:xfrm>
          <a:prstGeom prst="rect">
            <a:avLst/>
          </a:prstGeom>
          <a:noFill/>
        </p:spPr>
        <p:txBody>
          <a:bodyPr wrap="square" rtlCol="0">
            <a:spAutoFit/>
          </a:bodyPr>
          <a:lstStyle/>
          <a:p>
            <a:pPr algn="ctr"/>
            <a:r>
              <a:rPr lang="en-GB" sz="2800" b="1">
                <a:solidFill>
                  <a:srgbClr val="92D050"/>
                </a:solidFill>
              </a:rPr>
              <a:t>Since the last Liaison Meeting</a:t>
            </a:r>
          </a:p>
        </p:txBody>
      </p:sp>
      <p:sp>
        <p:nvSpPr>
          <p:cNvPr id="4" name="TextBox 3">
            <a:extLst>
              <a:ext uri="{FF2B5EF4-FFF2-40B4-BE49-F238E27FC236}">
                <a16:creationId xmlns:a16="http://schemas.microsoft.com/office/drawing/2014/main" id="{A57D7F33-E16A-9623-A4FE-541E5A5803C0}"/>
              </a:ext>
            </a:extLst>
          </p:cNvPr>
          <p:cNvSpPr txBox="1"/>
          <p:nvPr/>
        </p:nvSpPr>
        <p:spPr>
          <a:xfrm>
            <a:off x="439615" y="1045540"/>
            <a:ext cx="9751710" cy="5632311"/>
          </a:xfrm>
          <a:prstGeom prst="rect">
            <a:avLst/>
          </a:prstGeom>
          <a:noFill/>
        </p:spPr>
        <p:txBody>
          <a:bodyPr wrap="square" rtlCol="0">
            <a:normAutofit/>
          </a:bodyPr>
          <a:lstStyle/>
          <a:p>
            <a:pPr marL="742950" lvl="1" indent="-285750">
              <a:buFont typeface="Arial" panose="020B0604020202020204" pitchFamily="34" charset="0"/>
              <a:buChar char="•"/>
            </a:pPr>
            <a:endParaRPr lang="en-GB"/>
          </a:p>
          <a:p>
            <a:r>
              <a:rPr lang="en-GB" sz="1900"/>
              <a:t>	</a:t>
            </a:r>
            <a:r>
              <a:rPr lang="en-GB" sz="1900" b="1"/>
              <a:t>Foodbank</a:t>
            </a:r>
            <a:r>
              <a:rPr lang="en-GB" sz="1900"/>
              <a:t>	</a:t>
            </a:r>
          </a:p>
          <a:p>
            <a:r>
              <a:rPr lang="en-GB" sz="1900"/>
              <a:t>		KMC continues to support.</a:t>
            </a:r>
          </a:p>
          <a:p>
            <a:endParaRPr lang="en-GB" sz="1900"/>
          </a:p>
          <a:p>
            <a:r>
              <a:rPr lang="en-GB" sz="1900"/>
              <a:t>		Toy and Easter Egg donation.</a:t>
            </a:r>
          </a:p>
          <a:p>
            <a:endParaRPr lang="en-GB" sz="1900"/>
          </a:p>
          <a:p>
            <a:r>
              <a:rPr lang="en-GB" sz="1900"/>
              <a:t>		Link will be reestablished</a:t>
            </a:r>
          </a:p>
          <a:p>
            <a:endParaRPr lang="en-GB" sz="1900"/>
          </a:p>
          <a:p>
            <a:r>
              <a:rPr lang="en-GB" sz="1900"/>
              <a:t>	</a:t>
            </a:r>
            <a:r>
              <a:rPr lang="en-GB" sz="1900" b="1"/>
              <a:t>Newlands Bishop Farm</a:t>
            </a:r>
          </a:p>
          <a:p>
            <a:r>
              <a:rPr lang="en-GB" sz="1900" b="1"/>
              <a:t>		</a:t>
            </a:r>
            <a:r>
              <a:rPr lang="en-GB" sz="1900"/>
              <a:t>Rosemary found in old Twitter post that previous Board had supported.</a:t>
            </a:r>
          </a:p>
          <a:p>
            <a:endParaRPr lang="en-GB" sz="1900"/>
          </a:p>
          <a:p>
            <a:r>
              <a:rPr lang="en-GB" sz="1900"/>
              <a:t>		A Working Farm, off Hampton Lane that provides work-based learning</a:t>
            </a:r>
          </a:p>
          <a:p>
            <a:r>
              <a:rPr lang="en-GB" sz="1900"/>
              <a:t>		for young adults with learning disabilities and mental health conditions.</a:t>
            </a:r>
          </a:p>
          <a:p>
            <a:endParaRPr lang="en-GB" sz="1900"/>
          </a:p>
          <a:p>
            <a:r>
              <a:rPr lang="en-GB" sz="1900"/>
              <a:t>		Easter Egg donation.</a:t>
            </a:r>
            <a:br>
              <a:rPr lang="en-GB" sz="1900"/>
            </a:br>
            <a:endParaRPr lang="en-GB"/>
          </a:p>
          <a:p>
            <a:pPr lvl="1" algn="ctr"/>
            <a:endParaRPr lang="en-GB" sz="1800" b="1" u="none" strike="noStrike">
              <a:effectLst/>
            </a:endParaRPr>
          </a:p>
          <a:p>
            <a:pPr marL="742950" lvl="1" indent="-285750">
              <a:buFont typeface="Arial" panose="020B0604020202020204" pitchFamily="34" charset="0"/>
              <a:buChar char="•"/>
            </a:pPr>
            <a:endParaRPr lang="en-GB" b="1"/>
          </a:p>
          <a:p>
            <a:pPr marL="742950" lvl="1" indent="-285750">
              <a:buFont typeface="Arial" panose="020B0604020202020204" pitchFamily="34" charset="0"/>
              <a:buChar char="•"/>
            </a:pPr>
            <a:endParaRPr lang="en-GB" b="1"/>
          </a:p>
        </p:txBody>
      </p:sp>
    </p:spTree>
    <p:extLst>
      <p:ext uri="{BB962C8B-B14F-4D97-AF65-F5344CB8AC3E}">
        <p14:creationId xmlns:p14="http://schemas.microsoft.com/office/powerpoint/2010/main" val="1462428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0C44F7-1383-42D7-C280-F244D39BEF76}"/>
              </a:ext>
            </a:extLst>
          </p:cNvPr>
          <p:cNvSpPr>
            <a:spLocks noGrp="1"/>
          </p:cNvSpPr>
          <p:nvPr>
            <p:ph type="ctrTitle"/>
          </p:nvPr>
        </p:nvSpPr>
        <p:spPr>
          <a:xfrm>
            <a:off x="1254820" y="1019503"/>
            <a:ext cx="7229758" cy="413643"/>
          </a:xfrm>
        </p:spPr>
        <p:txBody>
          <a:bodyPr/>
          <a:lstStyle/>
          <a:p>
            <a:pPr algn="ctr"/>
            <a:r>
              <a:rPr lang="en-GB" sz="4800"/>
              <a:t>Friends of the Temple</a:t>
            </a:r>
          </a:p>
        </p:txBody>
      </p:sp>
      <p:sp>
        <p:nvSpPr>
          <p:cNvPr id="5" name="TextBox 4">
            <a:extLst>
              <a:ext uri="{FF2B5EF4-FFF2-40B4-BE49-F238E27FC236}">
                <a16:creationId xmlns:a16="http://schemas.microsoft.com/office/drawing/2014/main" id="{960A18C4-2A7B-FFB1-4EEE-47317C10C78B}"/>
              </a:ext>
            </a:extLst>
          </p:cNvPr>
          <p:cNvSpPr txBox="1"/>
          <p:nvPr/>
        </p:nvSpPr>
        <p:spPr>
          <a:xfrm>
            <a:off x="935421" y="1609506"/>
            <a:ext cx="8560271" cy="5355312"/>
          </a:xfrm>
          <a:prstGeom prst="rect">
            <a:avLst/>
          </a:prstGeom>
          <a:noFill/>
        </p:spPr>
        <p:txBody>
          <a:bodyPr wrap="square" rtlCol="0">
            <a:spAutoFit/>
          </a:bodyPr>
          <a:lstStyle/>
          <a:p>
            <a:endParaRPr lang="en-GB"/>
          </a:p>
          <a:p>
            <a:r>
              <a:rPr lang="en-GB"/>
              <a:t>Friends of the Temple – there are 27 Stakeholders.</a:t>
            </a:r>
          </a:p>
          <a:p>
            <a:endParaRPr lang="en-GB"/>
          </a:p>
          <a:p>
            <a:r>
              <a:rPr lang="en-GB"/>
              <a:t>Funds will be distributed once contact has been made with all.</a:t>
            </a:r>
          </a:p>
          <a:p>
            <a:endParaRPr lang="en-GB"/>
          </a:p>
          <a:p>
            <a:r>
              <a:rPr lang="en-GB"/>
              <a:t>Has taken me days and still not completed. Started 26 February 2025.</a:t>
            </a:r>
          </a:p>
          <a:p>
            <a:endParaRPr lang="en-GB"/>
          </a:p>
          <a:p>
            <a:r>
              <a:rPr lang="en-GB"/>
              <a:t>Problems caused by not enough signatories on the account.</a:t>
            </a:r>
          </a:p>
          <a:p>
            <a:endParaRPr lang="en-GB"/>
          </a:p>
          <a:p>
            <a:r>
              <a:rPr lang="en-GB"/>
              <a:t>Suggestions for future donations please. Community fund will receive a further £1000 once resolved.</a:t>
            </a:r>
          </a:p>
          <a:p>
            <a:endParaRPr lang="en-GB"/>
          </a:p>
          <a:p>
            <a:r>
              <a:rPr lang="en-GB"/>
              <a:t>Salutary message, please all ensure your Treasurers account has at least 3 signatories. One active, one deputy and one dormant. This means if something occurs at least two people can act.</a:t>
            </a:r>
          </a:p>
          <a:p>
            <a:endParaRPr lang="en-GB"/>
          </a:p>
          <a:p>
            <a:endParaRPr lang="en-GB"/>
          </a:p>
          <a:p>
            <a:endParaRPr lang="en-GB"/>
          </a:p>
          <a:p>
            <a:endParaRPr lang="en-GB"/>
          </a:p>
        </p:txBody>
      </p:sp>
    </p:spTree>
    <p:extLst>
      <p:ext uri="{BB962C8B-B14F-4D97-AF65-F5344CB8AC3E}">
        <p14:creationId xmlns:p14="http://schemas.microsoft.com/office/powerpoint/2010/main" val="3969664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04F3-1BB6-555B-130E-73E635875526}"/>
              </a:ext>
            </a:extLst>
          </p:cNvPr>
          <p:cNvSpPr>
            <a:spLocks noGrp="1"/>
          </p:cNvSpPr>
          <p:nvPr>
            <p:ph type="title"/>
          </p:nvPr>
        </p:nvSpPr>
        <p:spPr>
          <a:xfrm>
            <a:off x="677334" y="609600"/>
            <a:ext cx="7458960" cy="817984"/>
          </a:xfrm>
        </p:spPr>
        <p:txBody>
          <a:bodyPr>
            <a:normAutofit/>
          </a:bodyPr>
          <a:lstStyle/>
          <a:p>
            <a:pPr algn="ctr"/>
            <a:r>
              <a:rPr lang="en-GB" sz="2400" dirty="0"/>
              <a:t>Questions raised prior to meeting</a:t>
            </a:r>
          </a:p>
        </p:txBody>
      </p:sp>
      <p:sp>
        <p:nvSpPr>
          <p:cNvPr id="3" name="Content Placeholder 2">
            <a:extLst>
              <a:ext uri="{FF2B5EF4-FFF2-40B4-BE49-F238E27FC236}">
                <a16:creationId xmlns:a16="http://schemas.microsoft.com/office/drawing/2014/main" id="{7D86A66C-1CD2-33C7-1C39-C366E6A247E5}"/>
              </a:ext>
            </a:extLst>
          </p:cNvPr>
          <p:cNvSpPr>
            <a:spLocks noGrp="1"/>
          </p:cNvSpPr>
          <p:nvPr>
            <p:ph idx="1"/>
          </p:nvPr>
        </p:nvSpPr>
        <p:spPr/>
        <p:txBody>
          <a:bodyPr>
            <a:normAutofit fontScale="62500" lnSpcReduction="20000"/>
          </a:bodyPr>
          <a:lstStyle/>
          <a:p>
            <a:r>
              <a:rPr lang="en-GB" sz="1900" dirty="0"/>
              <a:t>Good Evening David,</a:t>
            </a:r>
          </a:p>
          <a:p>
            <a:r>
              <a:rPr lang="en-GB" sz="1900" dirty="0"/>
              <a:t>I confirm that I will be in attendance Saturday morning.</a:t>
            </a:r>
          </a:p>
          <a:p>
            <a:r>
              <a:rPr lang="en-GB" sz="1900" dirty="0"/>
              <a:t>Brethren of Loyal Travellers Lodge No 2733 have raised two issues;</a:t>
            </a:r>
          </a:p>
          <a:p>
            <a:r>
              <a:rPr lang="en-GB" sz="1900" dirty="0"/>
              <a:t> 1.  W. Bro. Peter Clarke APGM - "the bar opening and closing timings need some clarification". </a:t>
            </a:r>
          </a:p>
          <a:p>
            <a:r>
              <a:rPr lang="en-GB" sz="1900" dirty="0"/>
              <a:t>I guess this might be covered during discussions on the catering service and menu.</a:t>
            </a:r>
          </a:p>
          <a:p>
            <a:r>
              <a:rPr lang="en-GB" sz="1900" dirty="0"/>
              <a:t> 2.  W. Bro. Bob Allcock, LTL Charity Steward - "Re Charity envelopes - there's a specific marked slot in the robing room for the box(es). Someone needs to be responsible for maintaining stocks and for liaising with Provincial Charity Officer re replenishing. All Lodges need to be instructed and advised accordingly. At the moment the box(es) may be anywhere and when you've found it/them there's no guarantee that there are sufficient envelopes anyway". </a:t>
            </a:r>
          </a:p>
          <a:p>
            <a:r>
              <a:rPr lang="en-GB" sz="1900" dirty="0"/>
              <a:t>I appreciate that you might not want to raise the issue at this meeting and that it could be dealt with through other means.</a:t>
            </a:r>
          </a:p>
          <a:p>
            <a:r>
              <a:rPr lang="en-GB" sz="1900" dirty="0"/>
              <a:t>Sincerely &amp; Fraternally,</a:t>
            </a:r>
          </a:p>
          <a:p>
            <a:r>
              <a:rPr lang="en-GB" sz="1900" dirty="0"/>
              <a:t>W. Bro. Paul Bannister</a:t>
            </a:r>
          </a:p>
          <a:p>
            <a:r>
              <a:rPr lang="en-GB" sz="1900" dirty="0"/>
              <a:t>KMC Liaison Representative,</a:t>
            </a:r>
          </a:p>
          <a:p>
            <a:r>
              <a:rPr lang="en-GB" sz="1900" dirty="0"/>
              <a:t>Loyal Travellers Lodge, No 2733.</a:t>
            </a:r>
          </a:p>
          <a:p>
            <a:endParaRPr lang="en-GB" dirty="0"/>
          </a:p>
        </p:txBody>
      </p:sp>
    </p:spTree>
    <p:extLst>
      <p:ext uri="{BB962C8B-B14F-4D97-AF65-F5344CB8AC3E}">
        <p14:creationId xmlns:p14="http://schemas.microsoft.com/office/powerpoint/2010/main" val="913204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43AF-FF8D-500E-B9F7-E35AFC033349}"/>
              </a:ext>
            </a:extLst>
          </p:cNvPr>
          <p:cNvSpPr>
            <a:spLocks noGrp="1"/>
          </p:cNvSpPr>
          <p:nvPr>
            <p:ph type="title"/>
          </p:nvPr>
        </p:nvSpPr>
        <p:spPr>
          <a:xfrm>
            <a:off x="1124822" y="720566"/>
            <a:ext cx="8596668" cy="4607572"/>
          </a:xfrm>
        </p:spPr>
        <p:txBody>
          <a:bodyPr>
            <a:noAutofit/>
          </a:bodyPr>
          <a:lstStyle/>
          <a:p>
            <a:pPr algn="ctr"/>
            <a:br>
              <a:rPr lang="en-GB" sz="3200" b="1"/>
            </a:br>
            <a:br>
              <a:rPr lang="en-GB" sz="3200" b="1"/>
            </a:br>
            <a:r>
              <a:rPr lang="en-GB" sz="3200" b="1"/>
              <a:t>Richard Kennedy</a:t>
            </a:r>
            <a:br>
              <a:rPr lang="en-GB" sz="3200" b="1"/>
            </a:br>
            <a:br>
              <a:rPr lang="en-GB" sz="3200" b="1"/>
            </a:br>
            <a:r>
              <a:rPr lang="en-GB" sz="3200" b="1"/>
              <a:t>New Board Member</a:t>
            </a:r>
            <a:br>
              <a:rPr lang="en-GB" sz="3200" b="1"/>
            </a:br>
            <a:r>
              <a:rPr lang="en-GB" sz="3200" b="1"/>
              <a:t> </a:t>
            </a:r>
            <a:br>
              <a:rPr lang="en-GB" sz="3200" b="1"/>
            </a:br>
            <a:r>
              <a:rPr lang="en-GB" sz="3200" b="1"/>
              <a:t>Museum Director</a:t>
            </a:r>
            <a:br>
              <a:rPr lang="en-GB" sz="3200" b="1"/>
            </a:br>
            <a:endParaRPr lang="en-GB" sz="3200" b="1"/>
          </a:p>
        </p:txBody>
      </p:sp>
      <p:sp>
        <p:nvSpPr>
          <p:cNvPr id="3" name="Content Placeholder 2">
            <a:extLst>
              <a:ext uri="{FF2B5EF4-FFF2-40B4-BE49-F238E27FC236}">
                <a16:creationId xmlns:a16="http://schemas.microsoft.com/office/drawing/2014/main" id="{B30C6C88-D937-4661-75A8-EEE4F3378639}"/>
              </a:ext>
            </a:extLst>
          </p:cNvPr>
          <p:cNvSpPr>
            <a:spLocks noGrp="1"/>
          </p:cNvSpPr>
          <p:nvPr>
            <p:ph idx="1"/>
          </p:nvPr>
        </p:nvSpPr>
        <p:spPr>
          <a:xfrm>
            <a:off x="533898" y="3921369"/>
            <a:ext cx="9088220" cy="2885830"/>
          </a:xfrm>
        </p:spPr>
        <p:txBody>
          <a:bodyPr>
            <a:normAutofit/>
          </a:bodyPr>
          <a:lstStyle/>
          <a:p>
            <a:pPr marL="0" indent="0">
              <a:buNone/>
            </a:pPr>
            <a:endParaRPr lang="en-GB"/>
          </a:p>
          <a:p>
            <a:pPr marL="0" indent="0">
              <a:buNone/>
            </a:pPr>
            <a:endParaRPr lang="en-GB"/>
          </a:p>
          <a:p>
            <a:pPr marL="457200" lvl="1" indent="0" algn="ctr">
              <a:buNone/>
            </a:pPr>
            <a:endParaRPr lang="en-GB" b="1"/>
          </a:p>
          <a:p>
            <a:pPr lvl="1"/>
            <a:endParaRPr lang="en-GB"/>
          </a:p>
        </p:txBody>
      </p:sp>
    </p:spTree>
    <p:extLst>
      <p:ext uri="{BB962C8B-B14F-4D97-AF65-F5344CB8AC3E}">
        <p14:creationId xmlns:p14="http://schemas.microsoft.com/office/powerpoint/2010/main" val="3086739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C0A5-F483-84E9-06BF-4B5D079C8A11}"/>
              </a:ext>
            </a:extLst>
          </p:cNvPr>
          <p:cNvSpPr>
            <a:spLocks noGrp="1"/>
          </p:cNvSpPr>
          <p:nvPr>
            <p:ph type="ctrTitle"/>
          </p:nvPr>
        </p:nvSpPr>
        <p:spPr/>
        <p:txBody>
          <a:bodyPr/>
          <a:lstStyle/>
          <a:p>
            <a:pPr algn="ctr"/>
            <a:r>
              <a:rPr lang="en-GB"/>
              <a:t>Menus 2025 / 2026</a:t>
            </a:r>
          </a:p>
        </p:txBody>
      </p:sp>
    </p:spTree>
    <p:extLst>
      <p:ext uri="{BB962C8B-B14F-4D97-AF65-F5344CB8AC3E}">
        <p14:creationId xmlns:p14="http://schemas.microsoft.com/office/powerpoint/2010/main" val="1185320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EEEB-8EC9-68A4-E6BA-85AE114FAE91}"/>
              </a:ext>
            </a:extLst>
          </p:cNvPr>
          <p:cNvSpPr>
            <a:spLocks noGrp="1"/>
          </p:cNvSpPr>
          <p:nvPr>
            <p:ph type="title"/>
          </p:nvPr>
        </p:nvSpPr>
        <p:spPr>
          <a:xfrm>
            <a:off x="270194" y="215152"/>
            <a:ext cx="9315325" cy="914401"/>
          </a:xfrm>
        </p:spPr>
        <p:txBody>
          <a:bodyPr>
            <a:normAutofit/>
          </a:bodyPr>
          <a:lstStyle/>
          <a:p>
            <a:pPr algn="ctr"/>
            <a:r>
              <a:rPr lang="en-GB" b="1" dirty="0"/>
              <a:t>Principal Menu Alterations</a:t>
            </a:r>
          </a:p>
        </p:txBody>
      </p:sp>
      <p:sp>
        <p:nvSpPr>
          <p:cNvPr id="5" name="Content Placeholder 4">
            <a:extLst>
              <a:ext uri="{FF2B5EF4-FFF2-40B4-BE49-F238E27FC236}">
                <a16:creationId xmlns:a16="http://schemas.microsoft.com/office/drawing/2014/main" id="{67E9BBA3-A3FD-84CB-8D1B-7633167F7F52}"/>
              </a:ext>
            </a:extLst>
          </p:cNvPr>
          <p:cNvSpPr>
            <a:spLocks noGrp="1"/>
          </p:cNvSpPr>
          <p:nvPr>
            <p:ph idx="1"/>
          </p:nvPr>
        </p:nvSpPr>
        <p:spPr>
          <a:xfrm>
            <a:off x="677334" y="2160589"/>
            <a:ext cx="8824018" cy="3880773"/>
          </a:xfrm>
        </p:spPr>
        <p:txBody>
          <a:bodyPr/>
          <a:lstStyle/>
          <a:p>
            <a:r>
              <a:rPr lang="en-GB" dirty="0"/>
              <a:t>Prices have been increased in line with inflation.</a:t>
            </a:r>
          </a:p>
          <a:p>
            <a:pPr lvl="1"/>
            <a:r>
              <a:rPr lang="en-GB" dirty="0"/>
              <a:t>Formal Menu £29.00</a:t>
            </a:r>
          </a:p>
          <a:p>
            <a:pPr lvl="1"/>
            <a:r>
              <a:rPr lang="en-GB" dirty="0"/>
              <a:t>Sharer Menu £23.00</a:t>
            </a:r>
          </a:p>
          <a:p>
            <a:r>
              <a:rPr lang="en-GB" dirty="0"/>
              <a:t>As requested at a previous meeting for low numbers, a low-price Buffet has been added.</a:t>
            </a:r>
          </a:p>
          <a:p>
            <a:pPr marL="0" lvl="1"/>
            <a:r>
              <a:rPr lang="en-GB" sz="1800" dirty="0"/>
              <a:t>I thought this was unique but apparently it has been used before.</a:t>
            </a:r>
          </a:p>
          <a:p>
            <a:pPr marL="0" lvl="1"/>
            <a:r>
              <a:rPr lang="en-GB" sz="1800" dirty="0"/>
              <a:t>Unmanned service. Order on JotForm with a drinks request. Buffet and drinks 	will be left in the fridge in the kitchen.</a:t>
            </a:r>
          </a:p>
          <a:p>
            <a:pPr marL="0" lvl="1"/>
            <a:r>
              <a:rPr lang="en-GB" sz="1800" dirty="0"/>
              <a:t>Cakes option on the Buffet menu.</a:t>
            </a:r>
          </a:p>
        </p:txBody>
      </p:sp>
    </p:spTree>
    <p:extLst>
      <p:ext uri="{BB962C8B-B14F-4D97-AF65-F5344CB8AC3E}">
        <p14:creationId xmlns:p14="http://schemas.microsoft.com/office/powerpoint/2010/main" val="996161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CF4AC-E006-0C1B-C2A2-A6D799643B88}"/>
              </a:ext>
            </a:extLst>
          </p:cNvPr>
          <p:cNvSpPr>
            <a:spLocks noGrp="1"/>
          </p:cNvSpPr>
          <p:nvPr>
            <p:ph type="title"/>
          </p:nvPr>
        </p:nvSpPr>
        <p:spPr>
          <a:xfrm>
            <a:off x="545851" y="370541"/>
            <a:ext cx="8596668" cy="794871"/>
          </a:xfrm>
        </p:spPr>
        <p:txBody>
          <a:bodyPr>
            <a:normAutofit/>
          </a:bodyPr>
          <a:lstStyle/>
          <a:p>
            <a:pPr algn="ctr"/>
            <a:r>
              <a:rPr lang="en-GB" b="1"/>
              <a:t>Sundry Menu Alterations</a:t>
            </a:r>
          </a:p>
        </p:txBody>
      </p:sp>
      <p:sp>
        <p:nvSpPr>
          <p:cNvPr id="3" name="Content Placeholder 2">
            <a:extLst>
              <a:ext uri="{FF2B5EF4-FFF2-40B4-BE49-F238E27FC236}">
                <a16:creationId xmlns:a16="http://schemas.microsoft.com/office/drawing/2014/main" id="{674529A8-9FC1-40ED-6D67-2B7EBD054748}"/>
              </a:ext>
            </a:extLst>
          </p:cNvPr>
          <p:cNvSpPr>
            <a:spLocks noGrp="1"/>
          </p:cNvSpPr>
          <p:nvPr>
            <p:ph idx="1"/>
          </p:nvPr>
        </p:nvSpPr>
        <p:spPr>
          <a:xfrm>
            <a:off x="545851" y="1556965"/>
            <a:ext cx="8596668" cy="3880773"/>
          </a:xfrm>
        </p:spPr>
        <p:txBody>
          <a:bodyPr>
            <a:normAutofit lnSpcReduction="10000"/>
          </a:bodyPr>
          <a:lstStyle/>
          <a:p>
            <a:r>
              <a:rPr lang="en-GB"/>
              <a:t>Cheese and Biscuits (C&amp;B)</a:t>
            </a:r>
          </a:p>
          <a:p>
            <a:pPr lvl="2"/>
            <a:r>
              <a:rPr lang="en-GB" sz="1600"/>
              <a:t>On the Main menu if all diners have C&amp;B there is no fee. All diners must have C&amp;B. No dessert alternative. Example I don’t like C&amp;B I’ll have Jam Roly Poly</a:t>
            </a:r>
          </a:p>
          <a:p>
            <a:pPr lvl="2"/>
            <a:r>
              <a:rPr lang="en-GB" sz="1600"/>
              <a:t>Served as a Cheese Platter.</a:t>
            </a:r>
          </a:p>
          <a:p>
            <a:pPr lvl="2"/>
            <a:r>
              <a:rPr lang="en-GB" sz="1600"/>
              <a:t>A Fourth course of C&amp;B can be added to the Main menu which will attract the £3.00 per person supplement.</a:t>
            </a:r>
            <a:endParaRPr lang="en-GB"/>
          </a:p>
          <a:p>
            <a:r>
              <a:rPr lang="en-GB"/>
              <a:t>	Curry alternatives </a:t>
            </a:r>
          </a:p>
          <a:p>
            <a:pPr marL="0" indent="0">
              <a:buNone/>
            </a:pPr>
            <a:r>
              <a:rPr lang="en-GB"/>
              <a:t>	</a:t>
            </a:r>
            <a:r>
              <a:rPr lang="en-GB" sz="1600"/>
              <a:t>Everyone should please be aware that the curry alternative will always be served with rice. No vegetables can be provided.</a:t>
            </a:r>
          </a:p>
          <a:p>
            <a:r>
              <a:rPr lang="en-GB" sz="1600"/>
              <a:t>	</a:t>
            </a:r>
            <a:r>
              <a:rPr lang="en-GB"/>
              <a:t>Curry Option</a:t>
            </a:r>
          </a:p>
          <a:p>
            <a:pPr marL="457200" lvl="1" indent="0">
              <a:buNone/>
            </a:pPr>
            <a:r>
              <a:rPr lang="en-GB"/>
              <a:t>	A spice condiment has been added as an option after comments that curry was not “hot”. Please add to JotForm.</a:t>
            </a:r>
          </a:p>
          <a:p>
            <a:pPr marL="457200" lvl="1" indent="0">
              <a:buNone/>
            </a:pPr>
            <a:endParaRPr lang="en-GB"/>
          </a:p>
          <a:p>
            <a:endParaRPr lang="en-GB"/>
          </a:p>
        </p:txBody>
      </p:sp>
    </p:spTree>
    <p:extLst>
      <p:ext uri="{BB962C8B-B14F-4D97-AF65-F5344CB8AC3E}">
        <p14:creationId xmlns:p14="http://schemas.microsoft.com/office/powerpoint/2010/main" val="937992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A6EA-B9D2-2E93-F44E-B4D35F6B4D3C}"/>
              </a:ext>
            </a:extLst>
          </p:cNvPr>
          <p:cNvSpPr>
            <a:spLocks noGrp="1"/>
          </p:cNvSpPr>
          <p:nvPr>
            <p:ph type="title"/>
          </p:nvPr>
        </p:nvSpPr>
        <p:spPr>
          <a:xfrm>
            <a:off x="677334" y="609600"/>
            <a:ext cx="8440289" cy="630115"/>
          </a:xfrm>
        </p:spPr>
        <p:txBody>
          <a:bodyPr>
            <a:normAutofit fontScale="90000"/>
          </a:bodyPr>
          <a:lstStyle/>
          <a:p>
            <a:pPr algn="ctr"/>
            <a:r>
              <a:rPr lang="en-GB"/>
              <a:t>Self Improvement</a:t>
            </a:r>
          </a:p>
        </p:txBody>
      </p:sp>
      <p:sp>
        <p:nvSpPr>
          <p:cNvPr id="3" name="Content Placeholder 2">
            <a:extLst>
              <a:ext uri="{FF2B5EF4-FFF2-40B4-BE49-F238E27FC236}">
                <a16:creationId xmlns:a16="http://schemas.microsoft.com/office/drawing/2014/main" id="{C99A025F-CA92-DBE1-9DCB-E11D2C177390}"/>
              </a:ext>
            </a:extLst>
          </p:cNvPr>
          <p:cNvSpPr>
            <a:spLocks noGrp="1"/>
          </p:cNvSpPr>
          <p:nvPr>
            <p:ph idx="1"/>
          </p:nvPr>
        </p:nvSpPr>
        <p:spPr>
          <a:xfrm>
            <a:off x="677334" y="1239715"/>
            <a:ext cx="8596668" cy="4537877"/>
          </a:xfrm>
        </p:spPr>
        <p:txBody>
          <a:bodyPr>
            <a:normAutofit fontScale="92500" lnSpcReduction="20000"/>
          </a:bodyPr>
          <a:lstStyle/>
          <a:p>
            <a:r>
              <a:rPr lang="en-GB"/>
              <a:t>Tell the staff member if the meeting is over running.</a:t>
            </a:r>
          </a:p>
          <a:p>
            <a:pPr lvl="1"/>
            <a:r>
              <a:rPr lang="en-GB" sz="1700"/>
              <a:t>If food is prepared and kept in warming oven it won’t be served at optimum temperature As it says it is a warming oven.</a:t>
            </a:r>
          </a:p>
          <a:p>
            <a:r>
              <a:rPr lang="en-GB"/>
              <a:t>Allow the staff to do their job</a:t>
            </a:r>
          </a:p>
          <a:p>
            <a:pPr lvl="1"/>
            <a:r>
              <a:rPr lang="en-GB" sz="1700"/>
              <a:t>DC must allow staff in the dining room to clear plates.</a:t>
            </a:r>
          </a:p>
          <a:p>
            <a:pPr lvl="1"/>
            <a:r>
              <a:rPr lang="en-GB" sz="1700"/>
              <a:t>Worst examples are visiting DC (in my opinion).</a:t>
            </a:r>
          </a:p>
          <a:p>
            <a:pPr lvl="1"/>
            <a:r>
              <a:rPr lang="en-GB" sz="1700"/>
              <a:t>Costs Rupert an extra £70 if meeting overruns.</a:t>
            </a:r>
          </a:p>
          <a:p>
            <a:r>
              <a:rPr lang="en-GB"/>
              <a:t>Dining deadlines not being adhered to – Rupert sometimes needs to chase. </a:t>
            </a:r>
          </a:p>
          <a:p>
            <a:pPr lvl="1"/>
            <a:r>
              <a:rPr lang="en-GB"/>
              <a:t>Remind Tuesday of the week before the meeting and then 3 days before for final numbers.</a:t>
            </a:r>
          </a:p>
          <a:p>
            <a:pPr lvl="1"/>
            <a:r>
              <a:rPr lang="en-GB"/>
              <a:t>Order minimum from supplier is 200 items. Rupert needs to know what is in diary so he can “batch cook” when possible.</a:t>
            </a:r>
          </a:p>
          <a:p>
            <a:pPr lvl="1"/>
            <a:r>
              <a:rPr lang="en-GB"/>
              <a:t>Rupert quotes this like a visit to the Barber. You must be specific about what you want.</a:t>
            </a:r>
          </a:p>
          <a:p>
            <a:r>
              <a:rPr lang="en-GB"/>
              <a:t>Everyone should look at menu not just Secretary/Treasurer/Senior Steward – 	reduces disappointment when you get to festive board.</a:t>
            </a:r>
          </a:p>
          <a:p>
            <a:endParaRPr lang="en-GB"/>
          </a:p>
          <a:p>
            <a:endParaRPr lang="en-GB"/>
          </a:p>
          <a:p>
            <a:pPr lvl="2"/>
            <a:endParaRPr lang="en-GB"/>
          </a:p>
        </p:txBody>
      </p:sp>
    </p:spTree>
    <p:extLst>
      <p:ext uri="{BB962C8B-B14F-4D97-AF65-F5344CB8AC3E}">
        <p14:creationId xmlns:p14="http://schemas.microsoft.com/office/powerpoint/2010/main" val="3126684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D12DA-AF55-E776-B672-8047BBDF42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F1469-6B51-BC41-1C17-2BFDD999A5F6}"/>
              </a:ext>
            </a:extLst>
          </p:cNvPr>
          <p:cNvSpPr>
            <a:spLocks noGrp="1"/>
          </p:cNvSpPr>
          <p:nvPr>
            <p:ph type="title"/>
          </p:nvPr>
        </p:nvSpPr>
        <p:spPr>
          <a:xfrm>
            <a:off x="677334" y="609600"/>
            <a:ext cx="8440289" cy="630115"/>
          </a:xfrm>
        </p:spPr>
        <p:txBody>
          <a:bodyPr>
            <a:normAutofit fontScale="90000"/>
          </a:bodyPr>
          <a:lstStyle/>
          <a:p>
            <a:pPr algn="ctr"/>
            <a:r>
              <a:rPr lang="en-GB"/>
              <a:t>Board Actions for Improvement</a:t>
            </a:r>
          </a:p>
        </p:txBody>
      </p:sp>
      <p:sp>
        <p:nvSpPr>
          <p:cNvPr id="3" name="Content Placeholder 2">
            <a:extLst>
              <a:ext uri="{FF2B5EF4-FFF2-40B4-BE49-F238E27FC236}">
                <a16:creationId xmlns:a16="http://schemas.microsoft.com/office/drawing/2014/main" id="{24C4D69F-107A-0605-B53A-92EF8D8CE205}"/>
              </a:ext>
            </a:extLst>
          </p:cNvPr>
          <p:cNvSpPr>
            <a:spLocks noGrp="1"/>
          </p:cNvSpPr>
          <p:nvPr>
            <p:ph idx="1"/>
          </p:nvPr>
        </p:nvSpPr>
        <p:spPr>
          <a:xfrm>
            <a:off x="677334" y="1239715"/>
            <a:ext cx="8596668" cy="4537877"/>
          </a:xfrm>
        </p:spPr>
        <p:txBody>
          <a:bodyPr>
            <a:normAutofit/>
          </a:bodyPr>
          <a:lstStyle/>
          <a:p>
            <a:r>
              <a:rPr lang="en-GB"/>
              <a:t>Feedback Cards</a:t>
            </a:r>
          </a:p>
          <a:p>
            <a:pPr lvl="1"/>
            <a:r>
              <a:rPr lang="en-GB"/>
              <a:t>These will continue to be uploaded.</a:t>
            </a:r>
          </a:p>
          <a:p>
            <a:pPr lvl="1"/>
            <a:r>
              <a:rPr lang="en-GB"/>
              <a:t>They give a very positive view of meals and service.</a:t>
            </a:r>
          </a:p>
          <a:p>
            <a:pPr lvl="1"/>
            <a:r>
              <a:rPr lang="en-GB"/>
              <a:t>I have started “challenging” some report cards.</a:t>
            </a:r>
          </a:p>
          <a:p>
            <a:pPr lvl="1"/>
            <a:r>
              <a:rPr lang="en-GB"/>
              <a:t>This has produced positives i.e. Spice Condiments.</a:t>
            </a:r>
          </a:p>
          <a:p>
            <a:pPr lvl="1"/>
            <a:r>
              <a:rPr lang="en-GB"/>
              <a:t>Please do not complete “Putin” style  - Principal decides for everyone.</a:t>
            </a:r>
          </a:p>
          <a:p>
            <a:pPr lvl="1"/>
            <a:r>
              <a:rPr lang="en-GB"/>
              <a:t>Please do not complete by sub committee – Principal, Past Principal and DC.</a:t>
            </a:r>
          </a:p>
          <a:p>
            <a:pPr lvl="1"/>
            <a:r>
              <a:rPr lang="en-GB"/>
              <a:t>All diners should be asked for an opinion. All comments on card please.</a:t>
            </a:r>
          </a:p>
          <a:p>
            <a:pPr lvl="1"/>
            <a:endParaRPr lang="en-GB"/>
          </a:p>
          <a:p>
            <a:endParaRPr lang="en-GB"/>
          </a:p>
          <a:p>
            <a:endParaRPr lang="en-GB"/>
          </a:p>
          <a:p>
            <a:pPr lvl="2"/>
            <a:endParaRPr lang="en-GB"/>
          </a:p>
        </p:txBody>
      </p:sp>
    </p:spTree>
    <p:extLst>
      <p:ext uri="{BB962C8B-B14F-4D97-AF65-F5344CB8AC3E}">
        <p14:creationId xmlns:p14="http://schemas.microsoft.com/office/powerpoint/2010/main" val="123242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C0A5-F483-84E9-06BF-4B5D079C8A11}"/>
              </a:ext>
            </a:extLst>
          </p:cNvPr>
          <p:cNvSpPr>
            <a:spLocks noGrp="1"/>
          </p:cNvSpPr>
          <p:nvPr>
            <p:ph type="ctrTitle"/>
          </p:nvPr>
        </p:nvSpPr>
        <p:spPr/>
        <p:txBody>
          <a:bodyPr/>
          <a:lstStyle/>
          <a:p>
            <a:pPr algn="ctr"/>
            <a:r>
              <a:rPr lang="en-GB"/>
              <a:t>The Bar at KMC</a:t>
            </a:r>
          </a:p>
        </p:txBody>
      </p:sp>
    </p:spTree>
    <p:extLst>
      <p:ext uri="{BB962C8B-B14F-4D97-AF65-F5344CB8AC3E}">
        <p14:creationId xmlns:p14="http://schemas.microsoft.com/office/powerpoint/2010/main" val="3677623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957C6-74F0-A148-9FF2-8463C719BCC5}"/>
              </a:ext>
            </a:extLst>
          </p:cNvPr>
          <p:cNvSpPr>
            <a:spLocks noGrp="1"/>
          </p:cNvSpPr>
          <p:nvPr>
            <p:ph type="title"/>
          </p:nvPr>
        </p:nvSpPr>
        <p:spPr>
          <a:xfrm>
            <a:off x="387647" y="549318"/>
            <a:ext cx="8596668" cy="776941"/>
          </a:xfrm>
        </p:spPr>
        <p:txBody>
          <a:bodyPr/>
          <a:lstStyle/>
          <a:p>
            <a:pPr algn="ctr"/>
            <a:r>
              <a:rPr lang="en-GB"/>
              <a:t>Last Orders ?</a:t>
            </a:r>
          </a:p>
        </p:txBody>
      </p:sp>
      <p:sp>
        <p:nvSpPr>
          <p:cNvPr id="4" name="Content Placeholder 3">
            <a:extLst>
              <a:ext uri="{FF2B5EF4-FFF2-40B4-BE49-F238E27FC236}">
                <a16:creationId xmlns:a16="http://schemas.microsoft.com/office/drawing/2014/main" id="{4CAA0AB1-B91F-8AD7-F6D5-17535B57B4C9}"/>
              </a:ext>
            </a:extLst>
          </p:cNvPr>
          <p:cNvSpPr>
            <a:spLocks noGrp="1"/>
          </p:cNvSpPr>
          <p:nvPr>
            <p:ph sz="half" idx="1"/>
          </p:nvPr>
        </p:nvSpPr>
        <p:spPr>
          <a:xfrm>
            <a:off x="593325" y="1391897"/>
            <a:ext cx="8185312" cy="3880772"/>
          </a:xfrm>
        </p:spPr>
        <p:txBody>
          <a:bodyPr/>
          <a:lstStyle/>
          <a:p>
            <a:r>
              <a:rPr lang="en-GB"/>
              <a:t>Opening and Closing times</a:t>
            </a:r>
          </a:p>
          <a:p>
            <a:pPr lvl="1"/>
            <a:r>
              <a:rPr lang="en-GB"/>
              <a:t>The contract with RD catering says</a:t>
            </a:r>
          </a:p>
          <a:p>
            <a:pPr lvl="1"/>
            <a:endParaRPr lang="en-GB"/>
          </a:p>
          <a:p>
            <a:pPr lvl="1"/>
            <a:endParaRPr lang="en-GB"/>
          </a:p>
          <a:p>
            <a:pPr lvl="1"/>
            <a:endParaRPr lang="en-GB"/>
          </a:p>
          <a:p>
            <a:pPr lvl="1"/>
            <a:r>
              <a:rPr lang="en-GB"/>
              <a:t>Announcement of bar closure will still be made by the Principal Officer. If anyone wants to drink beyond that time, then please order from the bar at that point.</a:t>
            </a:r>
          </a:p>
          <a:p>
            <a:r>
              <a:rPr lang="en-GB"/>
              <a:t>Other Bar News</a:t>
            </a:r>
          </a:p>
          <a:p>
            <a:pPr lvl="1"/>
            <a:r>
              <a:rPr lang="en-GB"/>
              <a:t>Access has been given to Simply First, our drinks supplier to leave stock outside of bar.</a:t>
            </a:r>
          </a:p>
          <a:p>
            <a:endParaRPr lang="en-GB"/>
          </a:p>
          <a:p>
            <a:endParaRPr lang="en-GB"/>
          </a:p>
        </p:txBody>
      </p:sp>
      <p:pic>
        <p:nvPicPr>
          <p:cNvPr id="7" name="Picture 6">
            <a:extLst>
              <a:ext uri="{FF2B5EF4-FFF2-40B4-BE49-F238E27FC236}">
                <a16:creationId xmlns:a16="http://schemas.microsoft.com/office/drawing/2014/main" id="{2DB53B1D-3B31-6855-4F62-6758D9A4A238}"/>
              </a:ext>
            </a:extLst>
          </p:cNvPr>
          <p:cNvPicPr>
            <a:picLocks noChangeAspect="1"/>
          </p:cNvPicPr>
          <p:nvPr/>
        </p:nvPicPr>
        <p:blipFill>
          <a:blip r:embed="rId3"/>
          <a:stretch>
            <a:fillRect/>
          </a:stretch>
        </p:blipFill>
        <p:spPr>
          <a:xfrm>
            <a:off x="1319521" y="2146351"/>
            <a:ext cx="7459116" cy="1000265"/>
          </a:xfrm>
          <a:prstGeom prst="rect">
            <a:avLst/>
          </a:prstGeom>
          <a:ln w="57150">
            <a:solidFill>
              <a:srgbClr val="00B0F0"/>
            </a:solidFill>
            <a:prstDash val="dash"/>
          </a:ln>
        </p:spPr>
      </p:pic>
    </p:spTree>
    <p:extLst>
      <p:ext uri="{BB962C8B-B14F-4D97-AF65-F5344CB8AC3E}">
        <p14:creationId xmlns:p14="http://schemas.microsoft.com/office/powerpoint/2010/main" val="30001024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190</TotalTime>
  <Words>1605</Words>
  <Application>Microsoft Office PowerPoint</Application>
  <PresentationFormat>Widescreen</PresentationFormat>
  <Paragraphs>186</Paragraphs>
  <Slides>18</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Trebuchet MS</vt:lpstr>
      <vt:lpstr>Wingdings 3</vt:lpstr>
      <vt:lpstr>Facet</vt:lpstr>
      <vt:lpstr>Liaison Meeting    </vt:lpstr>
      <vt:lpstr>  Richard Kennedy  New Board Member   Museum Director </vt:lpstr>
      <vt:lpstr>Menus 2025 / 2026</vt:lpstr>
      <vt:lpstr>Principal Menu Alterations</vt:lpstr>
      <vt:lpstr>Sundry Menu Alterations</vt:lpstr>
      <vt:lpstr>Self Improvement</vt:lpstr>
      <vt:lpstr>Board Actions for Improvement</vt:lpstr>
      <vt:lpstr>The Bar at KMC</vt:lpstr>
      <vt:lpstr>Last Orders ?</vt:lpstr>
      <vt:lpstr>Maximising Room Usage</vt:lpstr>
      <vt:lpstr>Other Matters</vt:lpstr>
      <vt:lpstr>Other Matters - Two</vt:lpstr>
      <vt:lpstr>Future Projects  Deputy Chair  Ian McLeod  Recycling</vt:lpstr>
      <vt:lpstr>KMC Community Fund 2025  Craig Thompson Community Director</vt:lpstr>
      <vt:lpstr>PowerPoint Presentation</vt:lpstr>
      <vt:lpstr>PowerPoint Presentation</vt:lpstr>
      <vt:lpstr>Friends of the Temple</vt:lpstr>
      <vt:lpstr>Questions raised prior to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Fire Training/Alignment</dc:title>
  <dc:creator>andrew lee</dc:creator>
  <cp:lastModifiedBy>Dave Wright</cp:lastModifiedBy>
  <cp:revision>1</cp:revision>
  <dcterms:created xsi:type="dcterms:W3CDTF">2023-08-01T14:52:48Z</dcterms:created>
  <dcterms:modified xsi:type="dcterms:W3CDTF">2025-07-26T10:31:16Z</dcterms:modified>
</cp:coreProperties>
</file>